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79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7" r:id="rId46"/>
    <p:sldId id="301" r:id="rId47"/>
    <p:sldId id="302" r:id="rId48"/>
    <p:sldId id="303" r:id="rId49"/>
    <p:sldId id="304" r:id="rId50"/>
    <p:sldId id="305" r:id="rId51"/>
    <p:sldId id="306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1" r:id="rId66"/>
  </p:sldIdLst>
  <p:sldSz cx="12192000" cy="6858000"/>
  <p:notesSz cx="121920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4E4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6" autoAdjust="0"/>
    <p:restoredTop sz="94660"/>
  </p:normalViewPr>
  <p:slideViewPr>
    <p:cSldViewPr>
      <p:cViewPr>
        <p:scale>
          <a:sx n="100" d="100"/>
          <a:sy n="100" d="100"/>
        </p:scale>
        <p:origin x="876" y="46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7T05:40:45.989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139 8259 24575,'1'-136'0,"-36"-741"0,22 716 0,9-188 0,2 13 0,-11 183 0,-2-66 0,16 150 0,-3 1 0,-4 0 0,-20-101 0,15 97 0,3 0 0,3-1 0,7-129 0,1 52 0,57-1017 0,48 643 0,-85 432 0,135-488 0,-131 469 0,165-714 0,-145 569 0,19-326 0,-55 118 0,7 289 0,-11 129 0,-6 40 0,1-1 0,1 0 0,-1 1 0,1 0 0,0 0 0,1 0 0,0 0 0,0 0 0,0 0 0,0 1 0,1 0 0,0 0 0,0 0 0,0 1 0,10-7 0,5-3 0,2 1 0,43-21 0,-24 17 0,1 3 0,1 1 0,0 2 0,82-10 0,181 1 0,-259 19 0,1315-7 0,-799 12 0,-539-4 12,1574 43-1182,-768 30 1170,690 43 0,-1348-109 0,1685 98 0,-967-19-82,165 14-158,3-46 253,-455-42 521,374 2 399,172 18-933,-739-16 0,683 76 0,-623-43 0,-100-24 0,113 12 0,47 29 0,-488-59 0,0 2 0,44 16 0,-13-4 0,-57-17 0,0 1 0,0 0 0,0 1 0,-1 0 0,21 13 0,-31-16 0,0 1 0,-1 0 0,1 0 0,-1 0 0,0 0 0,0 1 0,-1-1 0,1 1 0,-1 0 0,0 0 0,0 1 0,-1-1 0,1 0 0,-1 1 0,0 0 0,-1-1 0,1 1 0,0 11 0,10 55 0,26 83 0,7 45 0,33 644 0,-65 8 0,-53 278 0,-51-179 0,8-317 0,14-122 0,33-218 0,-87 809 0,110-825 0,-5 57 0,15-310 0,0 11 0,-3 1 0,-10 39 0,14-66 0,-1-1 0,-1 0 0,1 0 0,-1 0 0,-1 0 0,0-1 0,0 0 0,-1 0 0,1 0 0,-2 0 0,1-1 0,-1 0 0,-9 7 0,10-11 0,1 0 0,-1 0 0,0-1 0,0 1 0,0-1 0,0-1 0,0 1 0,0-1 0,-1 0 0,-6 0 0,-72-2 0,49 0 0,-200-12 0,-288-54 0,156 15 0,159 27 0,-443-48 0,-4 34 0,-792-38 0,226 20 0,283 32 0,40-1 0,219 25 0,-938 4 0,351 71 0,1055-57 0,-864 41-716,59-5 63,662-25 920,-534 33 835,555-45-1102,-889 21 0,785-54 0,264 3 0,-136-14 0,16-18 0,255 39 0,-43-13 0,-8-1 0,-66-15 0,97 21 0,-2 2 0,-108-9 0,68 8 0,73 9 0,-57-4 0,39 10 0,-1-3 0,1-2 0,0-2 0,0-2 0,0-2 0,1-2 0,-56-22 0,65 16-1365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7T07:27:00.99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24575,'29'-1'0,"1"2"0,-1 1 0,0 2 0,-1 1 0,1 0 0,38 14 0,400 130 0,-436-141 67,59 6 0,4 1-1566,-60-7-5327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7T07:27:01.00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5838 4471 24575,'-1'-14'0,"-1"-1"0,0 1 0,0 0 0,-2 1 0,0-1 0,-8-20 0,-43-81 0,33 74 0,-194-481 0,78 168 0,69 191 0,-103-224 0,130 315 0,-88-117 0,70 107 0,-32-38 0,-6 4 0,-125-115 0,167 176 0,-1 2 0,-3 2 0,-104-66 0,76 66 0,-2 3 0,-148-55 0,-553-143 0,54 17 0,283 54 0,267 99 0,-155-70 0,-365-216 0,571 289 0,-147-56 0,197 90-1365,68 31-5461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7T07:27:01.00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5790 5947 24575,'-1'-16'0,"-1"1"0,0-1 0,-1 1 0,-10-30 0,3 10 0,-38-138 0,-209-893 0,235 941 0,-60-280 0,62 326 0,-4 2 0,-4 0 0,-38-76 0,57 133 0,-2 1 0,0-1 0,-1 2 0,-1 0 0,-1 0 0,-1 1 0,0 1 0,-29-24 0,-11-2 0,-3 2 0,-1 2 0,-1 4 0,-2 1 0,-2 4 0,-107-34 0,78 32 0,-557-155 0,282 93 0,277 63 0,-170-82 0,197 80 0,-421-228 0,357 183 0,-202-159 0,62 3 0,9-11 0,-263-323 0,196 226 0,93 106 0,92 78 0,-151-151 0,272 280-1365,13 13-5461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7T07:27:01.00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152 1 24575,'27'60'0,"-4"2"0,31 121 0,-17-47 0,-4-33 0,36 133 0,-60-194 0,-1-1 0,-2 1 0,0 79 0,-8-67 0,-10 65 0,8-96 0,-1-1 0,0 0 0,-2 0 0,-1-1 0,-18 35 0,12-30 0,-95 165 0,91-165 0,0 0 0,-2-1 0,0-1 0,-45 40 0,60-60-136,-1 0-1,0 0 1,0 0-1,0-1 1,0 0-1,-1 0 1,1-1-1,-1 1 0,-11 1 1,0-1-6690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7T07:27:01.00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558 0 24575,'8'2'0,"0"0"0,-1 1 0,1-1 0,-1 2 0,0-1 0,0 1 0,0 0 0,0 0 0,-1 1 0,1 0 0,8 9 0,-3-4 0,576 518 0,-482-427 0,-36-35 0,-4 3 0,68 91 0,-108-124 0,-2 0 0,-2 1 0,-1 2 0,-2 0 0,-2 1 0,-1 1 0,11 49 0,-1 47 0,13 233 0,-28-240 0,-10-117 0,21 424 0,-24-379 0,-2 0 0,-2-1 0,-3 1 0,-2-1 0,-29 84 0,-65 183 0,55-158 0,-111 245 0,136-359 0,-3-2 0,-1-1 0,-3-1 0,-2-1 0,-2-2 0,-1-2 0,-3-1 0,-79 64 0,-620 411 0,704-494 40,0-3 0,-73 31 0,89-44-226,0-1 1,-1-1-1,0-1 0,0 0 1,0-2-1,-1 0 1,-34-2-1,36-2-6640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7T07:27:01.01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1962 0 24575,'2'2'0,"0"-1"0,0 0 0,0 1 0,0-1 0,0 1 0,0-1 0,-1 1 0,1 0 0,-1 0 0,1 0 0,-1 0 0,0 0 0,0 0 0,0 0 0,0 1 0,0-1 0,0 0 0,0 4 0,2 0 0,42 110 0,-5 1 0,-5 2 0,-5 1 0,-5 2 0,12 172 0,-31-222 0,-2 1 0,-4 0 0,-12 93 0,7-138 0,0 1 0,-2-1 0,-1-1 0,-1 1 0,-1-1 0,-1-1 0,-2 0 0,-1-1 0,0 0 0,-2-1 0,-23 26 0,-32 24 0,-3-3 0,-4-3 0,-2-4 0,-96 58 0,98-73 0,-3-4 0,-98 40 0,-176 52 0,315-123 0,-352 107 0,42-15 0,266-72-1365,70-32-5461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7T07:27:01.01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2645 0 24575,'-1'16'0,"0"-1"0,-1 1 0,-1-1 0,0 0 0,-1 0 0,-1 0 0,-1-1 0,0 1 0,0-1 0,-18 26 0,-6 3 0,-66 72 0,75-92 0,-21 24 0,-3-2 0,-1-2 0,-71 51 0,80-70 0,0-1 0,-1-1 0,-1-3 0,-1-1 0,-75 23 0,-43-2 0,-1-6 0,-225 17 0,-330-28 0,633-23 0,-1-5 0,-109-20 0,93 9-1365,85 12-5461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7T07:27:01.01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5456 1 24575,'-88'0'0,"-148"4"0,201-1 0,0 2 0,0 2 0,0 1 0,-55 20 0,0 12 0,-119 72 0,39-17 0,-168 67 0,-186 100 0,-155 93 0,-46 27 0,-178 166 0,483-301 0,139-82 0,244-143 0,-309 169 0,300-169-47,-64 28-1271,87-42-5508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7T07:27:01.01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5250 0 24575,'-4'78'0,"-19"110"0,11-103 0,-26 152 0,-102 355 0,52-275 0,69-230 0,-14 149 0,2 45 0,21-228 0,-2-1 0,-3 0 0,-27 66 0,8-38 0,-109 230 0,121-272 0,-1-1 0,-2-1 0,-2-1 0,-1-1 0,-58 54 0,-195 130 0,151-123 0,-63 40 0,-5-9 0,-272 128 0,149-88 0,-154 74 0,362-190 0,-3-5 0,-155 39 0,-253-1 0,423-71 0,43-2 0,2 3 0,-1 2 0,-81 34 0,123-43 0,-36 9 0,0-3 0,-1-1 0,0-3 0,-82 2 0,59-5 0,-92 18 0,16 19 0,91-24 0,-10-1-1365,56-11-5461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7T07:27:01.01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9524 1 24575,'6'5'0,"0"1"0,0 1 0,-1-1 0,1 1 0,-1 0 0,-1 0 0,1 0 0,-1 1 0,0-1 0,4 14 0,-1-6 0,26 65 0,-4 1 0,33 144 0,-57-201 0,14 65 0,-4 1 0,6 152 0,-26 187 0,-1-322 0,-5 0 0,-31 135 0,26-176 0,-3-1 0,-3 0 0,-3-2 0,-58 108 0,59-131 0,-2-1 0,-2-2 0,-2 0 0,-1-2 0,-1-1 0,-2-2 0,-1-1 0,-2-2 0,-51 32 0,39-33 0,0-2 0,-2-2 0,-1-3 0,0-2 0,-2-2 0,0-2 0,-77 10 0,-536 106 0,630-123 0,-835 114 0,238-45 0,227 0 0,-22 3 0,-2-34 0,-110-17 0,-576 13 0,255 8 0,8 73 0,662-100 0,-50 10 0,211-26 0,0 1 0,1 2 0,0 1 0,1 1 0,-47 27 0,32-10 0,-45 39 0,47-34 0,-54 34 0,29-30 0,2 4 0,2 2 0,3 3 0,-80 79 0,-74 137 86,138-164-811,-123 126-1,178-205-6100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7T07:27:01.01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9037 1 24575,'-1'5'0,"0"0"0,-1-1 0,1 1 0,-1 0 0,0-1 0,-1 1 0,1-1 0,-1 0 0,1 1 0,-1-1 0,-6 5 0,-6 12 0,-70 104 0,-5-4 0,-6-4 0,-5-4 0,-4-4 0,-208 164 0,200-186 0,-236 139 0,277-188 0,-2-3 0,-2-3 0,-1-4 0,-145 34 0,-272 26 0,6 0 0,163-27 0,-623 35 0,-671-88 0,850-13 0,752 5 0,-425-7 0,324-1 0,-202-41 0,-20-40 0,50 11 0,245 68 0,-1-1 0,1-3 0,1-1 0,1-3 0,0-1 0,-54-34 0,92 50 0,-56-37 0,-69-35 0,-274-142 0,335 186-1365,54 23-5461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7T07:27:00.99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2406 24575,'47'-41'0,"1"2"0,2 3 0,2 1 0,62-31 0,-49 29 0,1736-949-654,-637 383 534,-915 471 109,264-111-47,-392 197 296,1 6-1,176-35 0,-204 62-648,-1 4-1,156 4 1,-227 6-6415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7T07:27:01.01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10285 22 24575,'-76'-11'0,"2"1"0,33 10 0,0 2 0,0 2 0,0 1 0,1 3 0,-58 17 0,-190 84 0,186-66 0,-27 9 0,2 7 0,4 4 0,2 6 0,-195 148 0,245-156 0,3 4 0,-63 77 0,-106 157 0,130-143 0,-86 168 0,-62 95 0,188-324 0,-4-3 0,-4-3 0,-4-3 0,-4-4 0,-179 137 0,109-112 0,-240 126 0,346-212 0,-1-2 0,-99 25 0,-108 7 0,50-12 0,99-16 0,-56 15 0,-1-7 0,-187 11 0,5-18 0,-376 77 0,31-20 0,-6-67 0,582-21 0,1-5 0,-165-40 0,-74-1 0,243 40 0,-37-1 0,79 9 0,0-2 0,-66-17 0,-173-62 0,267 78 0,-1 1 0,-49-1 0,-30-5 0,23 0 0,63 10 0,0-1 0,1-2 0,-1-1 0,1-1 0,1-2 0,-1-1 0,-30-16 0,17 0-1365,0-3-5461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7T07:33:35.948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0 24575,'0'18'0,"0"-1"0,1 0 0,1 0 0,1 1 0,0-2 0,1 1 0,1 0 0,1-1 0,0 0 0,1 0 0,1 0 0,0-1 0,1 0 0,17 21 0,-13-20 0,2 0 0,0-1 0,1 0 0,1-1 0,0-1 0,34 20 0,122 51 0,-146-72 0,-3-3 0,-1-1 0,1 0 0,1-2 0,-1-1 0,1 0 0,0-2 0,0-1 0,38-2 0,-27 1 0,63 11 0,-59-6 0,51 1 0,412-8 0,-479 0 0,1-2 0,-1-1 0,-1 0 0,29-10 0,-26 6 0,0 2 0,1 0 0,30-1 0,140-20 0,-140 17 0,0 2 0,61-1 0,-95 8 0,0-2 0,35-7 0,7-2 0,57-2 0,125 2 0,-186 9 0,-1-3 0,78-17 0,-8 1 0,-8 9 0,160 1 0,-157 10 0,115 5 0,-227-1 0,-1 0 0,1 1 0,0 0 0,-1 1 0,0 0 0,1 1 0,-2 1 0,12 6 0,91 66 0,-11-7 0,-39-35 0,130 54 0,-4-13 0,-188-77 0,-1 1 0,1-1 0,0 1 0,0-1 0,0 0 0,0 0 0,-1 1 0,1-1 0,0-1 0,0 1 0,0 0 0,0 0 0,-1-1 0,1 1 0,0-1 0,0 1 0,-1-1 0,1 0 0,0 0 0,-1 0 0,1 0 0,-1 0 0,1 0 0,-1 0 0,1 0 0,-1-1 0,0 1 0,1 0 0,-1-1 0,0 1 0,0-1 0,1-1 0,3-8 0,0 1 0,-1-1 0,0 1 0,3-17 0,4-9 0,0 8 0,1 1 0,1 0 0,2 0 0,31-42 0,-38 59 0,1-1 0,1 1 0,0 1 0,0 0 0,1 0 0,0 1 0,0 1 0,1-1 0,0 2 0,1 0 0,-1 0 0,22-6 0,12 1 0,0 2 0,0 2 0,56-1 0,143 9 0,-96 1 0,-65 3 0,1 3 0,100 23 0,36 4 0,11 2 0,-23-3 0,59 3 0,-70-15 0,-85-7 0,143 0 0,-154-14 0,82-3 0,-164-1 0,-1-1 0,1 0 0,29-11 0,-29 8 0,0 1 0,0 1 0,28-4 0,105 7 0,-100 3 0,91-10 0,9-6 0,273 11 0,-219 6 0,-79 0 0,136-4 0,-180-11 0,-56 8 0,46-3 0,-47 6 0,0-1 0,-1-2 0,0 0 0,34-13 0,-25 8 0,-6 2 0,2 0 0,49-21 0,-25 7 0,-33 14 0,-2-1 0,38-21 0,-51 26 0,-1-1 0,1-1 0,-1 1 0,0-1 0,0 0 0,-1 0 0,1-1 0,-1 1 0,-1-1 0,0-1 0,6-11 0,-3 3-108,-3 5-144,1 1 1,0 0 0,0 0-1,10-13 1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7T07:33:38.210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0 24575,'-1'69'0,"3"74"0,-2-139 0,1-1 0,-1 1 0,1-1 0,0 1 0,0-1 0,0 0 0,0 1 0,1-1 0,-1 0 0,1 0 0,0 0 0,0 0 0,0 0 0,0 0 0,0-1 0,1 1 0,-1-1 0,1 1 0,0-1 0,0 0 0,0 0 0,0 0 0,0 0 0,0-1 0,0 1 0,1-1 0,-1 0 0,6 1 0,9 1 0,0 0 0,0-1 0,0-1 0,30-3 0,31 4 0,-41 5 0,0 1 0,-1 3 0,-1 0 0,1 3 0,-2 1 0,0 1 0,50 33 0,-79-45 0,-1 1 0,0-1 0,0 1 0,0 0 0,-1 0 0,1 1 0,-1-1 0,-1 1 0,1 0 0,-1 0 0,0 0 0,0 1 0,-1-1 0,3 9 0,12-128 0,-17 105 0,1-1 0,0 1 0,1-1 0,-1 1 0,1-1 0,1 1 0,0 0 0,0 0 0,1 0 0,-1 0 0,2 0 0,-1 1 0,1 0 0,0 0 0,1 0 0,0 1 0,0 0 0,0 0 0,1 0 0,-1 1 0,1 0 0,1 0 0,-1 1 0,1 0 0,-1 0 0,1 0 0,1 1 0,-1 1 0,0-1 0,0 1 0,1 1 0,13-2 0,9 3 0,-21 0 0,1 1 0,-1-2 0,0 0 0,1 0 0,-1-1 0,12-3 0,-19 4 0,0-1 0,0 1 0,-1-1 0,1 1 0,0-1 0,-1 0 0,1 0 0,-1 0 0,0 0 0,0-1 0,0 1 0,0-1 0,0 1 0,0-1 0,-1 0 0,1 1 0,-1-1 0,0 0 0,0 0 0,0 0 0,0 0 0,0 0 0,-1 0 0,0 0 0,1-5 0,0-70-1365,-2 55-5461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7T07:33:41.006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3 0 24575,'-1'54'0,"-1"-28"0,2-1 0,1 0 0,6 39 0,-6-57 0,1 0 0,0 0 0,0 0 0,1 0 0,0-1 0,0 1 0,0-1 0,1 0 0,0 0 0,0 0 0,1 0 0,-1-1 0,1 0 0,0 0 0,1 0 0,-1-1 0,7 5 0,0-3 0,0 1 0,1-2 0,-1 0 0,1 0 0,0-1 0,0-1 0,0 0 0,1-1 0,13 1 0,21-1 0,59-4 0,-25-1 0,53 1 0,193 4 0,-231 9 0,111 26 0,-130-22 0,9 1 0,105 23 0,-164-32 0,-1 2 0,1 1 0,-2 1 0,41 23 0,-54-25 0,-1 1 0,0 0 0,0 1 0,-2 0 0,13 15 0,18 19 0,-24-27 0,-1 1 0,-1 1 0,17 27 0,-18-24 0,2 0 0,25 26 0,-29-31 0,7 6 0,-18-24 0,0 1 0,-1-1 0,1 0 0,0 1 0,-1-1 0,1 0 0,0 0 0,-1 0 0,1 0 0,0 0 0,0 0 0,-1 0 0,1 0 0,0 0 0,0 0 0,-1 0 0,1 0 0,0 0 0,-1 0 0,1-1 0,0 1 0,-1 0 0,1-1 0,0 1 0,-1 0 0,1-1 0,-1 1 0,1-1 0,0 1 0,-1-1 0,1 1 0,-1-1 0,0 1 0,1-1 0,-1 0 0,1 1 0,-1-2 0,23-27 0,3-5 0,36-35 0,-49 57 0,0 1 0,0 0 0,1 1 0,0 0 0,1 1 0,19-8 0,40-12 0,2 3 0,117-25 0,-127 41 0,0 2 0,1 4 0,129 7 0,-47 1 0,-93-3 0,98 14 0,59 1 0,-45-5 0,226 0 0,-269-13 0,-70 0 0,-1-3 0,0-2 0,0-3 0,89-28 0,-130 33 11,1-1 0,-1 0 0,-1-1 0,1 0 0,-1-1 0,-1-1-1,1 0 1,-1 0 0,-1-1 0,14-16 0,-10 9-259,0-1 1,-2-1-1,0 0 1,-1 0-1,16-41 1,-18 37-6579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7T07:27:00.99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24575,'26'11'0,"-1"1"0,0 2 0,0 0 0,-2 2 0,0 1 0,22 20 0,1-1 0,492 408 0,-465-382 0,115 74 0,91 33 0,-205-125 0,12 7 0,2-4 0,130 50 0,1249 462 0,-114-38 0,86 36 0,-190-52 0,20-69 0,-474-168 0,-267-56 0,-361-134 0,-26-10 0,-132-65-118,-7-2 56,0-1 0,1 1-1,-1 0 1,0-1 0,0 1-1,0 0 1,0 0-1,0 1 1,0-1 0,0 0-1,0 1 1,0-1 0,0 1-1,-1-1 1,1 1-1,-1 0 1,1 0 0,-1 0-1,2 2 1,-6 4-6764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7T07:27:00.99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24575,'51'46'0,"3"-4"0,1-1 0,61 33 0,-57-37 0,1251 705 0,-117-232 0,-970-422 0,216 73 0,239 100 0,9 41 0,-409-163 0,-66-31 0,-100-47 84,31 13-1533,-129-68-5377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7T07:27:00.99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24575,'3'2'0,"0"-1"0,0 1 0,0 0 0,0 0 0,0 0 0,-1 0 0,1 0 0,-1 0 0,1 1 0,-1-1 0,0 1 0,3 5 0,2 0 0,88 103 0,85 91 0,783 688 0,-605-579 0,-223-179 113,-95-89-852,63 53 0,-82-81-6087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7T07:27:00.99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24575,'1'4'0,"-1"-1"0,1 1 0,1 0 0,-1-1 0,0 1 0,1-1 0,0 0 0,0 0 0,0 1 0,3 3 0,3 5 0,198 288 0,-78-120 0,519 817 0,-327-445 0,45 72 0,-318-547 0,-2 2 0,-5 1 0,48 134 0,182 571 0,-194-608 0,-69-162-1365,-2-1-5461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7T07:27:00.99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24575,'0'5'0,"1"0"0,0 0 0,0 0 0,1 0 0,0-1 0,0 1 0,0 0 0,0-1 0,1 1 0,5 6 0,36 45 0,-33-43 0,77 82 0,126 104 0,-123-117 0,1170 947 0,-163-250 0,-478-321 0,-51 11 0,-323-257 0,106 86 0,91 20 0,-347-254 0,169 81 98,-187-107-586,-3 3 1,77 54-1,-131-79-6338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7T07:27:00.99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26 24575,'182'-13'0,"-41"1"0,1135 12-466,-2 108-254,-1171-96 720,1169 118 0,-83 4 988,-530-75-779,-170-22-220,273-1 11,-698-36 0,246-14 0,-165 5-1365,-125 9-5461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7T07:27:00.99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2962 24575,'1'-7'0,"1"1"0,0-1 0,0 1 0,0 0 0,1 0 0,0 0 0,0 0 0,0 0 0,1 1 0,0-1 0,0 1 0,0 0 0,6-5 0,5-7 0,345-373 0,-185 212 0,103-127 0,86-89 0,-271 307 0,4 4 0,151-98 0,-221 161 0,-1-1 0,0-2 0,-2 0 0,-1-1 0,0-2 0,32-49 0,89-183 0,-59 97 0,-53 97 44,-3-2 0,36-119-1,-41 108-791,56-120 0,-70 178-6078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7T07:27:00.99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24575,'92'0'0,"706"9"0,-7 63 0,-160 61 0,-220-40 0,-5-33 0,-51-10 0,-270-33 0,0 3 0,91 36 0,-16 1 0,109 44 0,-225-81-682,55 33-1,-77-38-6143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7T07:27:00.99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24575,'29'-1'0,"1"2"0,-1 1 0,0 2 0,-1 1 0,1 0 0,38 14 0,400 130 0,-436-141 67,59 6 0,4 1-1566,-60-7-5327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7T07:27:00.99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2406 24575,'47'-41'0,"1"2"0,2 3 0,2 1 0,62-31 0,-49 29 0,1736-949-654,-637 383 534,-915 471 109,264-111-47,-392 197 296,1 6-1,176-35 0,-204 62-648,-1 4-1,156 4 1,-227 6-6415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7T07:27:00.99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2962 24575,'1'-7'0,"1"1"0,0-1 0,0 1 0,0 0 0,1 0 0,0 0 0,0 0 0,0 0 0,1 1 0,0-1 0,0 1 0,0 0 0,6-5 0,5-7 0,345-373 0,-185 212 0,103-127 0,86-89 0,-271 307 0,4 4 0,151-98 0,-221 161 0,-1-1 0,0-2 0,-2 0 0,-1-1 0,0-2 0,32-49 0,89-183 0,-59 97 0,-53 97 44,-3-2 0,36-119-1,-41 108-791,56-120 0,-70 178-6078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7T07:27:0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3682 24575,'8'-9'0,"0"-1"0,0 1 0,1 0 0,0 1 0,0 0 0,1 0 0,0 1 0,11-6 0,93-43 0,-83 42 0,86-34 0,1 4 0,233-53 0,257 5 0,-443 80 0,0 7 0,223 22 0,284-4 0,-427-16 0,-159 3 0,190-6 0,-230 1 0,-1-1 0,0-2 0,0-3 0,47-17 0,349-155 0,-220 88 0,-118 50 0,-3-3 0,-1-5 0,97-71 0,-142 86 0,146-105 0,274-147 0,-155 144 0,12-6 0,-289 128 0,-1-1 0,-2-3 0,44-38 0,101-108 0,-21 20 0,-67 61 0,-5-3 0,81-112 0,-159 193 0,53-59 0,3 3 0,104-82 0,-57 53 0,-57 49 0,2 2 0,1 3 0,3 3 0,115-58 0,-133 77 0,64-44 0,-72 41 0,2 2 0,48-21 0,-54 30-341,-2-2 0,0-1-1,45-34 1,-64 42-6485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7T07:27:01.00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5538 24575,'0'-9'0,"0"-1"0,0 1 0,1 0 0,0 0 0,1 0 0,0 0 0,0 0 0,1 0 0,0 0 0,0 0 0,1 1 0,0 0 0,1 0 0,0 0 0,11-14 0,42-41 0,2 4 0,132-101 0,-47 42 0,818-730 0,-755 669 0,313-349 0,-462 456 0,-17 18 0,3 3 0,2 1 0,69-57 0,157-130 0,-205 174 0,4 5 0,2 2 0,124-69 0,-79 52 0,-42 29 0,90-36 0,-101 50 0,-1-2 0,99-66 0,-53 24 0,183-89 0,-234 132 0,142-81 0,119-58 0,561-280 0,-865 440 0,39-22 0,-3-2 0,-1-2 0,-1-3 0,-2-2 0,-2-2 0,-2-2 0,-3-2 0,-1-2 0,47-74 0,23-63 0,11-17 0,-13 60 0,-48 66 0,-44 58-455,0 0 0,27-22 0,-30 30-6371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7T07:27:01.00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5431 24575,'2'-3'0,"1"1"0,-1-1 0,1 1 0,-1-1 0,1 1 0,0 0 0,0 0 0,0 0 0,0 0 0,1 1 0,-1 0 0,5-2 0,-4 1 0,45-17 0,95-24 0,-50 18 0,443-155 0,-402 125 0,241-136 0,-114 29 0,188-108 0,-314 198 0,254-155 0,-293 152 0,154-157 0,-208 190 0,56-61 0,-6-3 0,127-186 0,118-265 0,174-443 0,-287 473 0,-115 264 0,72-159 0,-167 386 0,-1-1 0,-2-1 0,-1 0 0,-2 0 0,4-46 0,20-138-1365,-23 178-5461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7T07:27:01.00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3402 4041 24575,'-2'-12'0,"0"1"0,0-1 0,-1 0 0,-1 1 0,0 0 0,-1 0 0,-8-15 0,3 6 0,-43-87 0,-4 3 0,-119-160 0,-176-165 0,-83-38 0,300 326 0,-79-78 0,-145-158 0,-15-31 0,-71-82 0,281 299 0,-360-448 0,464 571-1365,52 58-5461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7T07:27:01.00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2638 1579 24575,'-174'-159'0,"-259"-181"0,204 167 0,25 23 0,-325-180 0,391 261 0,-178-60 0,146 62 0,-259-89-1365,413 151-5461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7T07:27:01.00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6991 2195 24575,'-29'-25'0,"0"1"0,-1 1 0,-2 2 0,-33-17 0,26 15 0,-872-429 0,646 338 0,-305-88 0,538 192 0,-737-184 0,108 47 0,7 1 0,168 73 0,-223-49 0,-81-91 0,566 136 0,71 21 0,123 46 0,-216-78 0,198 68 0,2-2 0,0-3 0,-44-30 0,63 41-1365,17 13-5461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7T07:27:0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3682 24575,'8'-9'0,"0"-1"0,0 1 0,1 0 0,0 1 0,0 0 0,1 0 0,0 1 0,11-6 0,93-43 0,-83 42 0,86-34 0,1 4 0,233-53 0,257 5 0,-443 80 0,0 7 0,223 22 0,284-4 0,-427-16 0,-159 3 0,190-6 0,-230 1 0,-1-1 0,0-2 0,0-3 0,47-17 0,349-155 0,-220 88 0,-118 50 0,-3-3 0,-1-5 0,97-71 0,-142 86 0,146-105 0,274-147 0,-155 144 0,12-6 0,-289 128 0,-1-1 0,-2-3 0,44-38 0,101-108 0,-21 20 0,-67 61 0,-5-3 0,81-112 0,-159 193 0,53-59 0,3 3 0,104-82 0,-57 53 0,-57 49 0,2 2 0,1 3 0,3 3 0,115-58 0,-133 77 0,64-44 0,-72 41 0,2 2 0,48-21 0,-54 30-341,-2-2 0,0-1-1,45-34 1,-64 42-6485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7T07:27:01.00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5838 4471 24575,'-1'-14'0,"-1"-1"0,0 1 0,0 0 0,-2 1 0,0-1 0,-8-20 0,-43-81 0,33 74 0,-194-481 0,78 168 0,69 191 0,-103-224 0,130 315 0,-88-117 0,70 107 0,-32-38 0,-6 4 0,-125-115 0,167 176 0,-1 2 0,-3 2 0,-104-66 0,76 66 0,-2 3 0,-148-55 0,-553-143 0,54 17 0,283 54 0,267 99 0,-155-70 0,-365-216 0,571 289 0,-147-56 0,197 90-1365,68 31-5461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7T07:27:01.00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5790 5947 24575,'-1'-16'0,"-1"1"0,0-1 0,-1 1 0,-10-30 0,3 10 0,-38-138 0,-209-893 0,235 941 0,-60-280 0,62 326 0,-4 2 0,-4 0 0,-38-76 0,57 133 0,-2 1 0,0-1 0,-1 2 0,-1 0 0,-1 0 0,-1 1 0,0 1 0,-29-24 0,-11-2 0,-3 2 0,-1 2 0,-1 4 0,-2 1 0,-2 4 0,-107-34 0,78 32 0,-557-155 0,282 93 0,277 63 0,-170-82 0,197 80 0,-421-228 0,357 183 0,-202-159 0,62 3 0,9-11 0,-263-323 0,196 226 0,93 106 0,92 78 0,-151-151 0,272 280-1365,13 13-5461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7T07:27:01.00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152 1 24575,'27'60'0,"-4"2"0,31 121 0,-17-47 0,-4-33 0,36 133 0,-60-194 0,-1-1 0,-2 1 0,0 79 0,-8-67 0,-10 65 0,8-96 0,-1-1 0,0 0 0,-2 0 0,-1-1 0,-18 35 0,12-30 0,-95 165 0,91-165 0,0 0 0,-2-1 0,0-1 0,-45 40 0,60-60-136,-1 0-1,0 0 1,0 0-1,0-1 1,0 0-1,-1 0 1,1-1-1,-1 1 0,-11 1 1,0-1-6690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7T07:27:01.00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558 0 24575,'8'2'0,"0"0"0,-1 1 0,1-1 0,-1 2 0,0-1 0,0 1 0,0 0 0,0 0 0,-1 1 0,1 0 0,8 9 0,-3-4 0,576 518 0,-482-427 0,-36-35 0,-4 3 0,68 91 0,-108-124 0,-2 0 0,-2 1 0,-1 2 0,-2 0 0,-2 1 0,-1 1 0,11 49 0,-1 47 0,13 233 0,-28-240 0,-10-117 0,21 424 0,-24-379 0,-2 0 0,-2-1 0,-3 1 0,-2-1 0,-29 84 0,-65 183 0,55-158 0,-111 245 0,136-359 0,-3-2 0,-1-1 0,-3-1 0,-2-1 0,-2-2 0,-1-2 0,-3-1 0,-79 64 0,-620 411 0,704-494 40,0-3 0,-73 31 0,89-44-226,0-1 1,-1-1-1,0-1 0,0 0 1,0-2-1,-1 0 1,-34-2-1,36-2-6640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7T07:27:01.01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1962 0 24575,'2'2'0,"0"-1"0,0 0 0,0 1 0,0-1 0,0 1 0,0-1 0,-1 1 0,1 0 0,-1 0 0,1 0 0,-1 0 0,0 0 0,0 0 0,0 0 0,0 1 0,0-1 0,0 0 0,0 4 0,2 0 0,42 110 0,-5 1 0,-5 2 0,-5 1 0,-5 2 0,12 172 0,-31-222 0,-2 1 0,-4 0 0,-12 93 0,7-138 0,0 1 0,-2-1 0,-1-1 0,-1 1 0,-1-1 0,-1-1 0,-2 0 0,-1-1 0,0 0 0,-2-1 0,-23 26 0,-32 24 0,-3-3 0,-4-3 0,-2-4 0,-96 58 0,98-73 0,-3-4 0,-98 40 0,-176 52 0,315-123 0,-352 107 0,42-15 0,266-72-1365,70-32-5461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7T07:27:01.01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2645 0 24575,'-1'16'0,"0"-1"0,-1 1 0,-1-1 0,0 0 0,-1 0 0,-1 0 0,-1-1 0,0 1 0,0-1 0,-18 26 0,-6 3 0,-66 72 0,75-92 0,-21 24 0,-3-2 0,-1-2 0,-71 51 0,80-70 0,0-1 0,-1-1 0,-1-3 0,-1-1 0,-75 23 0,-43-2 0,-1-6 0,-225 17 0,-330-28 0,633-23 0,-1-5 0,-109-20 0,93 9-1365,85 12-5461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7T07:27:01.01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5456 1 24575,'-88'0'0,"-148"4"0,201-1 0,0 2 0,0 2 0,0 1 0,-55 20 0,0 12 0,-119 72 0,39-17 0,-168 67 0,-186 100 0,-155 93 0,-46 27 0,-178 166 0,483-301 0,139-82 0,244-143 0,-309 169 0,300-169-47,-64 28-1271,87-42-5508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7T07:27:01.01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5250 0 24575,'-4'78'0,"-19"110"0,11-103 0,-26 152 0,-102 355 0,52-275 0,69-230 0,-14 149 0,2 45 0,21-228 0,-2-1 0,-3 0 0,-27 66 0,8-38 0,-109 230 0,121-272 0,-1-1 0,-2-1 0,-2-1 0,-1-1 0,-58 54 0,-195 130 0,151-123 0,-63 40 0,-5-9 0,-272 128 0,149-88 0,-154 74 0,362-190 0,-3-5 0,-155 39 0,-253-1 0,423-71 0,43-2 0,2 3 0,-1 2 0,-81 34 0,123-43 0,-36 9 0,0-3 0,-1-1 0,0-3 0,-82 2 0,59-5 0,-92 18 0,16 19 0,91-24 0,-10-1-1365,56-11-5461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7T07:27:01.01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9524 1 24575,'6'5'0,"0"1"0,0 1 0,-1-1 0,1 1 0,-1 0 0,-1 0 0,1 0 0,-1 1 0,0-1 0,4 14 0,-1-6 0,26 65 0,-4 1 0,33 144 0,-57-201 0,14 65 0,-4 1 0,6 152 0,-26 187 0,-1-322 0,-5 0 0,-31 135 0,26-176 0,-3-1 0,-3 0 0,-3-2 0,-58 108 0,59-131 0,-2-1 0,-2-2 0,-2 0 0,-1-2 0,-1-1 0,-2-2 0,-1-1 0,-2-2 0,-51 32 0,39-33 0,0-2 0,-2-2 0,-1-3 0,0-2 0,-2-2 0,0-2 0,-77 10 0,-536 106 0,630-123 0,-835 114 0,238-45 0,227 0 0,-22 3 0,-2-34 0,-110-17 0,-576 13 0,255 8 0,8 73 0,662-100 0,-50 10 0,211-26 0,0 1 0,1 2 0,0 1 0,1 1 0,-47 27 0,32-10 0,-45 39 0,47-34 0,-54 34 0,29-30 0,2 4 0,2 2 0,3 3 0,-80 79 0,-74 137 86,138-164-811,-123 126-1,178-205-6100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7T07:27:01.01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9037 1 24575,'-1'5'0,"0"0"0,-1-1 0,1 1 0,-1 0 0,0-1 0,-1 1 0,1-1 0,-1 0 0,1 1 0,-1-1 0,-6 5 0,-6 12 0,-70 104 0,-5-4 0,-6-4 0,-5-4 0,-4-4 0,-208 164 0,200-186 0,-236 139 0,277-188 0,-2-3 0,-2-3 0,-1-4 0,-145 34 0,-272 26 0,6 0 0,163-27 0,-623 35 0,-671-88 0,850-13 0,752 5 0,-425-7 0,324-1 0,-202-41 0,-20-40 0,50 11 0,245 68 0,-1-1 0,1-3 0,1-1 0,1-3 0,0-1 0,-54-34 0,92 50 0,-56-37 0,-69-35 0,-274-142 0,335 186-1365,54 23-5461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7T07:27:01.00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5538 24575,'0'-9'0,"0"-1"0,0 1 0,1 0 0,0 0 0,1 0 0,0 0 0,0 0 0,1 0 0,0 0 0,0 0 0,1 1 0,0 0 0,1 0 0,0 0 0,11-14 0,42-41 0,2 4 0,132-101 0,-47 42 0,818-730 0,-755 669 0,313-349 0,-462 456 0,-17 18 0,3 3 0,2 1 0,69-57 0,157-130 0,-205 174 0,4 5 0,2 2 0,124-69 0,-79 52 0,-42 29 0,90-36 0,-101 50 0,-1-2 0,99-66 0,-53 24 0,183-89 0,-234 132 0,142-81 0,119-58 0,561-280 0,-865 440 0,39-22 0,-3-2 0,-1-2 0,-1-3 0,-2-2 0,-2-2 0,-2-2 0,-3-2 0,-1-2 0,47-74 0,23-63 0,11-17 0,-13 60 0,-48 66 0,-44 58-455,0 0 0,27-22 0,-30 30-6371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7T07:27:01.01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10285 22 24575,'-76'-11'0,"2"1"0,33 10 0,0 2 0,0 2 0,0 1 0,1 3 0,-58 17 0,-190 84 0,186-66 0,-27 9 0,2 7 0,4 4 0,2 6 0,-195 148 0,245-156 0,3 4 0,-63 77 0,-106 157 0,130-143 0,-86 168 0,-62 95 0,188-324 0,-4-3 0,-4-3 0,-4-3 0,-4-4 0,-179 137 0,109-112 0,-240 126 0,346-212 0,-1-2 0,-99 25 0,-108 7 0,50-12 0,99-16 0,-56 15 0,-1-7 0,-187 11 0,5-18 0,-376 77 0,31-20 0,-6-67 0,582-21 0,1-5 0,-165-40 0,-74-1 0,243 40 0,-37-1 0,79 9 0,0-2 0,-66-17 0,-173-62 0,267 78 0,-1 1 0,-49-1 0,-30-5 0,23 0 0,63 10 0,0-1 0,1-2 0,-1-1 0,1-1 0,1-2 0,-1-1 0,-30-16 0,17 0-1365,0-3-5461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7T07:27:00.99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24575,'26'11'0,"-1"1"0,0 2 0,0 0 0,-2 2 0,0 1 0,22 20 0,1-1 0,492 408 0,-465-382 0,115 74 0,91 33 0,-205-125 0,12 7 0,2-4 0,130 50 0,1249 462 0,-114-38 0,86 36 0,-190-52 0,20-69 0,-474-168 0,-267-56 0,-361-134 0,-26-10 0,-132-65-118,-7-2 56,0-1 0,1 1-1,-1 0 1,0-1 0,0 1-1,0 0 1,0 0-1,0 1 1,0-1 0,0 0-1,0 1 1,0-1 0,0 1-1,-1-1 1,1 1-1,-1 0 1,1 0 0,-1 0-1,2 2 1,-6 4-6764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7T07:27:00.99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24575,'51'46'0,"3"-4"0,1-1 0,61 33 0,-57-37 0,1251 705 0,-117-232 0,-970-422 0,216 73 0,239 100 0,9 41 0,-409-163 0,-66-31 0,-100-47 84,31 13-1533,-129-68-5377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7T07:27:00.99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24575,'3'2'0,"0"-1"0,0 1 0,0 0 0,0 0 0,0 0 0,-1 0 0,1 0 0,-1 0 0,1 1 0,-1-1 0,0 1 0,3 5 0,2 0 0,88 103 0,85 91 0,783 688 0,-605-579 0,-223-179 113,-95-89-852,63 53 0,-82-81-6087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7T07:27:00.99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24575,'1'4'0,"-1"-1"0,1 1 0,1 0 0,-1-1 0,0 1 0,1-1 0,0 0 0,0 0 0,0 1 0,3 3 0,3 5 0,198 288 0,-78-120 0,519 817 0,-327-445 0,45 72 0,-318-547 0,-2 2 0,-5 1 0,48 134 0,182 571 0,-194-608 0,-69-162-1365,-2-1-5461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7T07:27:00.99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24575,'0'5'0,"1"0"0,0 0 0,0 0 0,1 0 0,0-1 0,0 1 0,0 0 0,0-1 0,1 1 0,5 6 0,36 45 0,-33-43 0,77 82 0,126 104 0,-123-117 0,1170 947 0,-163-250 0,-478-321 0,-51 11 0,-323-257 0,106 86 0,91 20 0,-347-254 0,169 81 98,-187-107-586,-3 3 1,77 54-1,-131-79-6338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7T07:27:00.99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26 24575,'182'-13'0,"-41"1"0,1135 12-466,-2 108-254,-1171-96 720,1169 118 0,-83 4 988,-530-75-779,-170-22-220,273-1 11,-698-36 0,246-14 0,-165 5-1365,-125 9-5461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7T07:27:00.99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24575,'92'0'0,"706"9"0,-7 63 0,-160 61 0,-220-40 0,-5-33 0,-51-10 0,-270-33 0,0 3 0,91 36 0,-16 1 0,109 44 0,-225-81-682,55 33-1,-77-38-6143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7T07:27:00.99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24575,'29'-1'0,"1"2"0,-1 1 0,0 2 0,-1 1 0,1 0 0,38 14 0,400 130 0,-436-141 67,59 6 0,4 1-1566,-60-7-5327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7T07:27:00.99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2406 24575,'47'-41'0,"1"2"0,2 3 0,2 1 0,62-31 0,-49 29 0,1736-949-654,-637 383 534,-915 471 109,264-111-47,-392 197 296,1 6-1,176-35 0,-204 62-648,-1 4-1,156 4 1,-227 6-6415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7T07:27:01.00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5431 24575,'2'-3'0,"1"1"0,-1-1 0,1 1 0,-1-1 0,1 1 0,0 0 0,0 0 0,0 0 0,0 0 0,1 1 0,-1 0 0,5-2 0,-4 1 0,45-17 0,95-24 0,-50 18 0,443-155 0,-402 125 0,241-136 0,-114 29 0,188-108 0,-314 198 0,254-155 0,-293 152 0,154-157 0,-208 190 0,56-61 0,-6-3 0,127-186 0,118-265 0,174-443 0,-287 473 0,-115 264 0,72-159 0,-167 386 0,-1-1 0,-2-1 0,-1 0 0,-2 0 0,4-46 0,20-138-1365,-23 178-5461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7T07:27:00.99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2962 24575,'1'-7'0,"1"1"0,0-1 0,0 1 0,0 0 0,1 0 0,0 0 0,0 0 0,0 0 0,1 1 0,0-1 0,0 1 0,0 0 0,6-5 0,5-7 0,345-373 0,-185 212 0,103-127 0,86-89 0,-271 307 0,4 4 0,151-98 0,-221 161 0,-1-1 0,0-2 0,-2 0 0,-1-1 0,0-2 0,32-49 0,89-183 0,-59 97 0,-53 97 44,-3-2 0,36-119-1,-41 108-791,56-120 0,-70 178-6078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7T07:27:0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3682 24575,'8'-9'0,"0"-1"0,0 1 0,1 0 0,0 1 0,0 0 0,1 0 0,0 1 0,11-6 0,93-43 0,-83 42 0,86-34 0,1 4 0,233-53 0,257 5 0,-443 80 0,0 7 0,223 22 0,284-4 0,-427-16 0,-159 3 0,190-6 0,-230 1 0,-1-1 0,0-2 0,0-3 0,47-17 0,349-155 0,-220 88 0,-118 50 0,-3-3 0,-1-5 0,97-71 0,-142 86 0,146-105 0,274-147 0,-155 144 0,12-6 0,-289 128 0,-1-1 0,-2-3 0,44-38 0,101-108 0,-21 20 0,-67 61 0,-5-3 0,81-112 0,-159 193 0,53-59 0,3 3 0,104-82 0,-57 53 0,-57 49 0,2 2 0,1 3 0,3 3 0,115-58 0,-133 77 0,64-44 0,-72 41 0,2 2 0,48-21 0,-54 30-341,-2-2 0,0-1-1,45-34 1,-64 42-6485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7T07:27:01.00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5538 24575,'0'-9'0,"0"-1"0,0 1 0,1 0 0,0 0 0,1 0 0,0 0 0,0 0 0,1 0 0,0 0 0,0 0 0,1 1 0,0 0 0,1 0 0,0 0 0,11-14 0,42-41 0,2 4 0,132-101 0,-47 42 0,818-730 0,-755 669 0,313-349 0,-462 456 0,-17 18 0,3 3 0,2 1 0,69-57 0,157-130 0,-205 174 0,4 5 0,2 2 0,124-69 0,-79 52 0,-42 29 0,90-36 0,-101 50 0,-1-2 0,99-66 0,-53 24 0,183-89 0,-234 132 0,142-81 0,119-58 0,561-280 0,-865 440 0,39-22 0,-3-2 0,-1-2 0,-1-3 0,-2-2 0,-2-2 0,-2-2 0,-3-2 0,-1-2 0,47-74 0,23-63 0,11-17 0,-13 60 0,-48 66 0,-44 58-455,0 0 0,27-22 0,-30 30-6371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7T07:27:01.00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5431 24575,'2'-3'0,"1"1"0,-1-1 0,1 1 0,-1-1 0,1 1 0,0 0 0,0 0 0,0 0 0,0 0 0,1 1 0,-1 0 0,5-2 0,-4 1 0,45-17 0,95-24 0,-50 18 0,443-155 0,-402 125 0,241-136 0,-114 29 0,188-108 0,-314 198 0,254-155 0,-293 152 0,154-157 0,-208 190 0,56-61 0,-6-3 0,127-186 0,118-265 0,174-443 0,-287 473 0,-115 264 0,72-159 0,-167 386 0,-1-1 0,-2-1 0,-1 0 0,-2 0 0,4-46 0,20-138-1365,-23 178-5461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7T07:27:01.00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3402 4041 24575,'-2'-12'0,"0"1"0,0-1 0,-1 0 0,-1 1 0,0 0 0,-1 0 0,-8-15 0,3 6 0,-43-87 0,-4 3 0,-119-160 0,-176-165 0,-83-38 0,300 326 0,-79-78 0,-145-158 0,-15-31 0,-71-82 0,281 299 0,-360-448 0,464 571-1365,52 58-5461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7T07:27:01.00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2638 1579 24575,'-174'-159'0,"-259"-181"0,204 167 0,25 23 0,-325-180 0,391 261 0,-178-60 0,146 62 0,-259-89-1365,413 151-5461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7T07:27:01.00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6991 2195 24575,'-29'-25'0,"0"1"0,-1 1 0,-2 2 0,-33-17 0,26 15 0,-872-429 0,646 338 0,-305-88 0,538 192 0,-737-184 0,108 47 0,7 1 0,168 73 0,-223-49 0,-81-91 0,566 136 0,71 21 0,123 46 0,-216-78 0,198 68 0,2-2 0,0-3 0,-44-30 0,63 41-1365,17 13-5461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7T07:27:01.00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5838 4471 24575,'-1'-14'0,"-1"-1"0,0 1 0,0 0 0,-2 1 0,0-1 0,-8-20 0,-43-81 0,33 74 0,-194-481 0,78 168 0,69 191 0,-103-224 0,130 315 0,-88-117 0,70 107 0,-32-38 0,-6 4 0,-125-115 0,167 176 0,-1 2 0,-3 2 0,-104-66 0,76 66 0,-2 3 0,-148-55 0,-553-143 0,54 17 0,283 54 0,267 99 0,-155-70 0,-365-216 0,571 289 0,-147-56 0,197 90-1365,68 31-5461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7T07:27:01.00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5790 5947 24575,'-1'-16'0,"-1"1"0,0-1 0,-1 1 0,-10-30 0,3 10 0,-38-138 0,-209-893 0,235 941 0,-60-280 0,62 326 0,-4 2 0,-4 0 0,-38-76 0,57 133 0,-2 1 0,0-1 0,-1 2 0,-1 0 0,-1 0 0,-1 1 0,0 1 0,-29-24 0,-11-2 0,-3 2 0,-1 2 0,-1 4 0,-2 1 0,-2 4 0,-107-34 0,78 32 0,-557-155 0,282 93 0,277 63 0,-170-82 0,197 80 0,-421-228 0,357 183 0,-202-159 0,62 3 0,9-11 0,-263-323 0,196 226 0,93 106 0,92 78 0,-151-151 0,272 280-1365,13 13-5461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7T07:27:01.00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152 1 24575,'27'60'0,"-4"2"0,31 121 0,-17-47 0,-4-33 0,36 133 0,-60-194 0,-1-1 0,-2 1 0,0 79 0,-8-67 0,-10 65 0,8-96 0,-1-1 0,0 0 0,-2 0 0,-1-1 0,-18 35 0,12-30 0,-95 165 0,91-165 0,0 0 0,-2-1 0,0-1 0,-45 40 0,60-60-136,-1 0-1,0 0 1,0 0-1,0-1 1,0 0-1,-1 0 1,1-1-1,-1 1 0,-11 1 1,0-1-6690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7T07:27:01.00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3402 4041 24575,'-2'-12'0,"0"1"0,0-1 0,-1 0 0,-1 1 0,0 0 0,-1 0 0,-8-15 0,3 6 0,-43-87 0,-4 3 0,-119-160 0,-176-165 0,-83-38 0,300 326 0,-79-78 0,-145-158 0,-15-31 0,-71-82 0,281 299 0,-360-448 0,464 571-1365,52 58-5461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7T07:27:01.00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558 0 24575,'8'2'0,"0"0"0,-1 1 0,1-1 0,-1 2 0,0-1 0,0 1 0,0 0 0,0 0 0,-1 1 0,1 0 0,8 9 0,-3-4 0,576 518 0,-482-427 0,-36-35 0,-4 3 0,68 91 0,-108-124 0,-2 0 0,-2 1 0,-1 2 0,-2 0 0,-2 1 0,-1 1 0,11 49 0,-1 47 0,13 233 0,-28-240 0,-10-117 0,21 424 0,-24-379 0,-2 0 0,-2-1 0,-3 1 0,-2-1 0,-29 84 0,-65 183 0,55-158 0,-111 245 0,136-359 0,-3-2 0,-1-1 0,-3-1 0,-2-1 0,-2-2 0,-1-2 0,-3-1 0,-79 64 0,-620 411 0,704-494 40,0-3 0,-73 31 0,89-44-226,0-1 1,-1-1-1,0-1 0,0 0 1,0-2-1,-1 0 1,-34-2-1,36-2-6640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7T07:27:01.01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1962 0 24575,'2'2'0,"0"-1"0,0 0 0,0 1 0,0-1 0,0 1 0,0-1 0,-1 1 0,1 0 0,-1 0 0,1 0 0,-1 0 0,0 0 0,0 0 0,0 0 0,0 1 0,0-1 0,0 0 0,0 4 0,2 0 0,42 110 0,-5 1 0,-5 2 0,-5 1 0,-5 2 0,12 172 0,-31-222 0,-2 1 0,-4 0 0,-12 93 0,7-138 0,0 1 0,-2-1 0,-1-1 0,-1 1 0,-1-1 0,-1-1 0,-2 0 0,-1-1 0,0 0 0,-2-1 0,-23 26 0,-32 24 0,-3-3 0,-4-3 0,-2-4 0,-96 58 0,98-73 0,-3-4 0,-98 40 0,-176 52 0,315-123 0,-352 107 0,42-15 0,266-72-1365,70-32-5461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7T07:27:01.01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2645 0 24575,'-1'16'0,"0"-1"0,-1 1 0,-1-1 0,0 0 0,-1 0 0,-1 0 0,-1-1 0,0 1 0,0-1 0,-18 26 0,-6 3 0,-66 72 0,75-92 0,-21 24 0,-3-2 0,-1-2 0,-71 51 0,80-70 0,0-1 0,-1-1 0,-1-3 0,-1-1 0,-75 23 0,-43-2 0,-1-6 0,-225 17 0,-330-28 0,633-23 0,-1-5 0,-109-20 0,93 9-1365,85 12-5461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7T07:27:01.01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5456 1 24575,'-88'0'0,"-148"4"0,201-1 0,0 2 0,0 2 0,0 1 0,-55 20 0,0 12 0,-119 72 0,39-17 0,-168 67 0,-186 100 0,-155 93 0,-46 27 0,-178 166 0,483-301 0,139-82 0,244-143 0,-309 169 0,300-169-47,-64 28-1271,87-42-5508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7T07:27:01.01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5250 0 24575,'-4'78'0,"-19"110"0,11-103 0,-26 152 0,-102 355 0,52-275 0,69-230 0,-14 149 0,2 45 0,21-228 0,-2-1 0,-3 0 0,-27 66 0,8-38 0,-109 230 0,121-272 0,-1-1 0,-2-1 0,-2-1 0,-1-1 0,-58 54 0,-195 130 0,151-123 0,-63 40 0,-5-9 0,-272 128 0,149-88 0,-154 74 0,362-190 0,-3-5 0,-155 39 0,-253-1 0,423-71 0,43-2 0,2 3 0,-1 2 0,-81 34 0,123-43 0,-36 9 0,0-3 0,-1-1 0,0-3 0,-82 2 0,59-5 0,-92 18 0,16 19 0,91-24 0,-10-1-1365,56-11-5461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7T07:27:01.01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9524 1 24575,'6'5'0,"0"1"0,0 1 0,-1-1 0,1 1 0,-1 0 0,-1 0 0,1 0 0,-1 1 0,0-1 0,4 14 0,-1-6 0,26 65 0,-4 1 0,33 144 0,-57-201 0,14 65 0,-4 1 0,6 152 0,-26 187 0,-1-322 0,-5 0 0,-31 135 0,26-176 0,-3-1 0,-3 0 0,-3-2 0,-58 108 0,59-131 0,-2-1 0,-2-2 0,-2 0 0,-1-2 0,-1-1 0,-2-2 0,-1-1 0,-2-2 0,-51 32 0,39-33 0,0-2 0,-2-2 0,-1-3 0,0-2 0,-2-2 0,0-2 0,-77 10 0,-536 106 0,630-123 0,-835 114 0,238-45 0,227 0 0,-22 3 0,-2-34 0,-110-17 0,-576 13 0,255 8 0,8 73 0,662-100 0,-50 10 0,211-26 0,0 1 0,1 2 0,0 1 0,1 1 0,-47 27 0,32-10 0,-45 39 0,47-34 0,-54 34 0,29-30 0,2 4 0,2 2 0,3 3 0,-80 79 0,-74 137 86,138-164-811,-123 126-1,178-205-6100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7T07:27:01.01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9037 1 24575,'-1'5'0,"0"0"0,-1-1 0,1 1 0,-1 0 0,0-1 0,-1 1 0,1-1 0,-1 0 0,1 1 0,-1-1 0,-6 5 0,-6 12 0,-70 104 0,-5-4 0,-6-4 0,-5-4 0,-4-4 0,-208 164 0,200-186 0,-236 139 0,277-188 0,-2-3 0,-2-3 0,-1-4 0,-145 34 0,-272 26 0,6 0 0,163-27 0,-623 35 0,-671-88 0,850-13 0,752 5 0,-425-7 0,324-1 0,-202-41 0,-20-40 0,50 11 0,245 68 0,-1-1 0,1-3 0,1-1 0,1-3 0,0-1 0,-54-34 0,92 50 0,-56-37 0,-69-35 0,-274-142 0,335 186-1365,54 23-5461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7T07:27:01.01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10285 22 24575,'-76'-11'0,"2"1"0,33 10 0,0 2 0,0 2 0,0 1 0,1 3 0,-58 17 0,-190 84 0,186-66 0,-27 9 0,2 7 0,4 4 0,2 6 0,-195 148 0,245-156 0,3 4 0,-63 77 0,-106 157 0,130-143 0,-86 168 0,-62 95 0,188-324 0,-4-3 0,-4-3 0,-4-3 0,-4-4 0,-179 137 0,109-112 0,-240 126 0,346-212 0,-1-2 0,-99 25 0,-108 7 0,50-12 0,99-16 0,-56 15 0,-1-7 0,-187 11 0,5-18 0,-376 77 0,31-20 0,-6-67 0,582-21 0,1-5 0,-165-40 0,-74-1 0,243 40 0,-37-1 0,79 9 0,0-2 0,-66-17 0,-173-62 0,267 78 0,-1 1 0,-49-1 0,-30-5 0,23 0 0,63 10 0,0-1 0,1-2 0,-1-1 0,1-1 0,1-2 0,-1-1 0,-30-16 0,17 0-1365,0-3-5461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7T08:09:10.19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0 813 24575,'2'6'0,"0"0"0,0 0 0,0 0 0,1 0 0,-1-1 0,1 0 0,1 1 0,-1-1 0,8 8 0,2 4 0,162 238 0,-174-254 0,-1 0 0,1 0 0,0 1 0,0-1 0,0 0 0,0 0 0,1-1 0,-1 1 0,0 0 0,0 0 0,1-1 0,-1 1 0,0 0 0,1-1 0,-1 1 0,0-1 0,1 0 0,-1 1 0,1-1 0,-1 0 0,1 0 0,1 0 0,0-1 0,0 1 0,0-1 0,0 0 0,0 0 0,0 0 0,0 0 0,-1-1 0,1 1 0,0-1 0,3-2 0,7-8 0,0 0 0,0-1 0,12-16 0,-11 12 0,647-643 0,-524 536 0,94-93 0,-222 208-273,0 0 0,0 1 0,1 0 0,18-11 0,-7 8-6553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7T08:25:37.53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0 0 24575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7T07:27:01.00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2638 1579 24575,'-174'-159'0,"-259"-181"0,204 167 0,25 23 0,-325-180 0,391 261 0,-178-60 0,146 62 0,-259-89-1365,413 151-5461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7T08:25:37.53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0 0 24575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7T08:25:37.53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24575,'4'1'0,"-1"0"0,0 0 0,0 1 0,1-1 0,-1 1 0,0 0 0,0-1 0,0 1 0,-1 1 0,1-1 0,0 0 0,-1 1 0,0-1 0,3 4 0,7 6 0,125 115 0,77 66 0,27 11 0,50 39 0,-209-179 0,101 103 0,72 56 0,-70-69 0,224 173 0,-398-319 0,23 18-455,-1 1 0,58 63 0,-79-75-6371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7T08:25:37.53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0 424 24575,'18'-1'0,"0"-2"0,0 0 0,-1 0 0,26-10 0,3 0 0,664-108 0,-420 68 0,-44 10 0,-114 17 0,-80 20 0,0 2 0,72 3 0,-78 3 0,0-3 0,-1-1 0,71-13 0,182-61 0,-265 69 0,46-4 0,19-3 0,-76 11-455,-1 0 0,29 0 0,-28 2-6371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7T08:25:37.53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1863 24575,'3'0'0,"-1"-1"0,1 0 0,-1 0 0,0 0 0,0 0 0,1 0 0,-1 0 0,0-1 0,0 1 0,0-1 0,0 1 0,0-1 0,-1 0 0,4-3 0,6-6 0,291-248 0,190-171 0,-373 323 0,181-126 0,-219 172 0,101-99 0,-35 27 0,-110 105 0,1 2 0,43-23 0,31-20 0,163-137 0,-197 149-1365,-62 45-5461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7T08:25:37.53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24575,'21'1'0,"-1"1"0,0 0 0,0 2 0,0 0 0,25 9 0,96 44 0,-29-10 0,457 158 0,-147-43 0,-11 10-1365,-388-163-5461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7T08:25:37.53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1281 24575,'3'-4'0,"0"0"0,-1 0 0,2 0 0,-1 1 0,0-1 0,1 1 0,-1 0 0,1 0 0,0 0 0,0 1 0,6-4 0,1-1 0,198-142 0,249-133 0,739-305 0,-731 407 0,-414 158-1365,-36 12-5461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7T08:25:37.53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180 1459 24575,'-4'-70'0,"-3"0"0,-25-112 0,-4-20 0,15 55 0,6 51 0,-4-163 0,17 224 0,-9-58 0,5 57 0,-1-50 0,8 57-341,-2 0 0,-2-1-1,-9-46 1,8 58-6485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7T08:25:37.54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2871 1098 24575,'-1'-2'0,"0"1"0,0-1 0,0 0 0,0 1 0,-1-1 0,1 1 0,-1-1 0,1 1 0,-1 0 0,1-1 0,-1 1 0,0 0 0,0 0 0,1 0 0,-1 0 0,0 1 0,0-1 0,0 0 0,0 1 0,0-1 0,0 1 0,-3 0 0,-8-5 0,-530-215 0,352 127 0,-92-37 0,-385-107 0,499 177 0,-18 1 0,58 20 0,-51-21 0,35 15 0,104 35 0,0-3 0,1-1 0,-43-21 0,-18-9-1365,85 36-5461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7T08:25:37.54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2498 1521 24575,'-7'-11'0,"-1"1"0,0-1 0,-1 2 0,0-1 0,0 1 0,-1 0 0,-1 1 0,-11-7 0,-8-8 0,-76-57 0,-3 4 0,-153-78 0,-47-21 0,-150-78 0,221 100 0,32 19 0,-154-69 0,165 101 0,162 80 0,22 15 0,0-1 0,-1 1 0,-19-8 0,13 7-1365,3 0-5461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7T08:25:37.542"/>
    </inkml:context>
    <inkml:brush xml:id="br0">
      <inkml:brushProperty name="width" value="0.1" units="cm"/>
      <inkml:brushProperty name="height" value="0.1" units="cm"/>
      <inkml:brushProperty name="color" value="#FF4E00"/>
      <inkml:brushProperty name="inkEffects" value="rainbow"/>
      <inkml:brushProperty name="anchorX" value="0"/>
      <inkml:brushProperty name="anchorY" value="0"/>
      <inkml:brushProperty name="scaleFactor" value="0.5"/>
    </inkml:brush>
  </inkml:definitions>
  <inkml:trace contextRef="#ctx0" brushRef="#br0">1793 1 24575,'0'0'0,"-6"0"0,-9 0 0,-6 0 0,-7 0 0,-3 0 0,-4 0 0,-1 0 0,-8 0 0,7 7 0,1 0 0,-6 7 0,-6 14 0,-8-2 0,-6 4 0,-4 9 0,-3-5 0,5-6 0,6-2 0,1 1 0,5 1 0,5-5 0,5-5 0,2 1 0,-4-5 0,2 3 0,-7-2 0,1 3 0,2 4 0,3-3 0,3-3 0,1 2 0,3-4 0,0-3 0,1 3 0,7 5 0,0-3 0,1-2 0,-2 3 0,-2-3 0,6 4 0,-1-3 0,-2-3 0,-1-4 0,-2-3 0,5-10 0,6-8 0,7-8 0,12-7 0,4-5 0,3-2 0,8-2 0,-2 0 0,0 0 0,-4 1 0,5 7 0,-2 0 0,-2 1 0,4 6 0,-1-2 0,-3-1 0,-2-3 0,-2-3 0,4 6 0,-1 12 0,0 14 0,-3 13 0,-1 9 0,-2 8 0,-8-4 0,-1 3 0,0 1 0,1 1 0,1 1 0,-5 1 0,1 0 0,1 2 0,2-1 0,1 1 0,3-1 0,1 1 0,0-1 0,1 1 0,15-8 0,7-7 0,7-7 0,4-7 0,4-3 0,0 3 0,1 0 0,-1-1 0,0-2 0,-1-1 0,0-1 0,0 6 0,-1 6 0,1 1 0,-8-2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7T07:27:01.00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6991 2195 24575,'-29'-25'0,"0"1"0,-1 1 0,-2 2 0,-33-17 0,26 15 0,-872-429 0,646 338 0,-305-88 0,538 192 0,-737-184 0,108 47 0,7 1 0,168 73 0,-223-49 0,-81-91 0,566 136 0,71 21 0,123 46 0,-216-78 0,198 68 0,2-2 0,0-3 0,-44-30 0,63 41-1365,17 13-5461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7T08:25:37.543"/>
    </inkml:context>
    <inkml:brush xml:id="br0">
      <inkml:brushProperty name="width" value="0.1" units="cm"/>
      <inkml:brushProperty name="height" value="0.1" units="cm"/>
      <inkml:brushProperty name="color" value="#FF4E00"/>
      <inkml:brushProperty name="inkEffects" value="rainbow"/>
      <inkml:brushProperty name="anchorX" value="2473.70239"/>
      <inkml:brushProperty name="anchorY" value="443.88562"/>
      <inkml:brushProperty name="scaleFactor" value="0.5"/>
    </inkml:brush>
  </inkml:definitions>
  <inkml:trace contextRef="#ctx0" brushRef="#br0">1 723 24575,'0'0'0,"0"-6"0,7-2 0,14-7 0,15-5 0,14-6 0,9-4 0,7-3 0,5 4 0,-6 7 0,1 7 0,1 6 0,-1-2 0,2 2 0,1 3 0,-7-6 0,1 2 0,0 1 0,2 3 0,-5 2 0,0-6 0,2 2 0,2-7 0,3 2 0,1-5 0,1 3 0,2 2 0,-1 4 0,-6 3 0,-7 3 0,-15-5 0,-6 0 0,-4 2 0,-2 1 0,0 1 0,-6-5 0,-6-7 0,-13 2 0,-5-7 0,-11 4 0,-2-4 0,-6 4 0,-5 3 0,-5 5 0,-3-4 0,-2-4 0,-1 2 0,-1-5 0,0 3 0,-1 3 0,1 5 0,8-4 0,-1 3 0,1 1 0,-1 4 0,5-6 0,12 2 0,14 8 0,13 2 0,9 2 0,7 8 0,4 6 0,2 0 0,1-2 0,-7 4 0,-1-5 0,-1-2 0,1 3 0,2-3 0,-7 5 0,2-3 0,0 4 0,2-2 0,-4 3 0,-7 4 0,-13-3 0,-11 3 0,-5 3 0,-8-4 0,1 1 0,-5-4 0,-2 3 0,-4 1 0,4 4 0,-2-4 0,7 2 0,-3-5 0,-1 2 0,-3 2 0,-3-3 0,5 1 0,5 4 0,-1-5 0,-1-5 0,3 3 0,-2-5 0,4-4 0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7T16:03:34.6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24575,'0'0'-8191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7T16:03:34.6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371 51 24575,'-7'1'0,"0"-1"0,0 1 0,0 0 0,0 1 0,0-1 0,1 1 0,-1 1 0,-10 5 0,-2 2 0,-27 20 0,32-20 0,-1 0 0,-1-1 0,-18 9 0,13-9 0,-39 26 0,26-14 0,19-16 0,-3 2 0,18-3 0,11 0 0,18 3 0,0-1 0,1-2 0,32 1 0,94-4 0,-75-2 0,-81 1 0,0 0 0,0 0 0,0 0 0,0 0 0,0 0 0,1 0 0,-1 0 0,0 0 0,0 0 0,0 0 0,0 1 0,0-1 0,1 0 0,-1 0 0,0 0 0,0 0 0,0 0 0,0-1 0,1 1 0,-1 0 0,0 0 0,0 0 0,0 0 0,0 0 0,0 0 0,1 0 0,-1 0 0,0 0 0,0 0 0,0 0 0,0 0 0,0-1 0,0 1 0,1 0 0,-1 0 0,0 0 0,0 0 0,0 0 0,0 0 0,0-1 0,0 1 0,0 0 0,0 0 0,0 0 0,0 0 0,0 0 0,0-1 0,0 1 0,0 0 0,0 0 0,0 0 0,0 0 0,0-1 0,-9-8 0,-24-10 0,29 17 0,-341-219 0,343 219 0,-11-5 0,13 7 0,0 0 0,0 0 0,-1 0 0,1 0 0,0 0 0,0 0 0,0 0 0,0 0 0,0 0 0,0 0 0,0 0 0,0 0 0,-1 0 0,1 0 0,0 0 0,0 0 0,0 0 0,0 0 0,0 0 0,0 0 0,0 0 0,0 0 0,0 1 0,-1-1 0,1 0 0,0 0 0,0 0 0,0 0 0,0 0 0,0 0 0,0 0 0,0 0 0,0 0 0,0 0 0,0 0 0,0 1 0,0-1 0,0 0 0,0 0 0,0 0 0,0 0 0,0 0 0,0 0 0,0 0 0,0 0 0,0 0 0,0 1 0,0-1 0,0 0 0,0 0 0,0 0 0,0 0 0,10 22 0,-4-11 0,2 8 0,-1 1 0,8 34 0,-3-8 0,6 27 0,-14-51 0,1-1 0,1 0 0,16 38 0,-22-59 0,0 1 0,0 0 0,0-1 0,1 1 0,-1 0 0,1-1 0,-1 1 0,0 0 0,1-1 0,-1 1 0,1-1 0,-1 1 0,1-1 0,-1 1 0,1-1 0,0 1 0,-1-1 0,1 0 0,-1 1 0,1-1 0,0 0 0,-1 0 0,1 1 0,0-1 0,0 0 0,-1 0 0,2 0 0,-1 0 0,1-1 0,-1 1 0,0-1 0,0 1 0,0-1 0,0 1 0,0-1 0,0 0 0,0 0 0,0 0 0,0 0 0,0 1 0,-1-1 0,2-2 0,5-7 0,-2 0 0,9-21 0,-10 22 0,61-105 0,-11 24 0,-48 77 118,-3 7-365,0-1 0,1 1 0,0-1-1,0 1 1,9-9 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7T16:03:34.6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348 102 24575,'-2'0'0,"-1"0"0,0 0 0,0 0 0,0 1 0,0-1 0,0 1 0,0-1 0,0 1 0,1 0 0,-1 0 0,0 0 0,1 1 0,-1-1 0,1 0 0,-1 1 0,1 0 0,-1 0 0,1-1 0,0 2 0,0-1 0,-3 4 0,2-3 0,-6 5 0,0 0 0,0 0 0,-1-1 0,0 0 0,0-1 0,-1 0 0,0 0 0,0-1 0,0-1 0,0 0 0,-1 0 0,0-1 0,0-1 0,0 0 0,0-1 0,-21 0 0,1-2 0,-7 0 0,30 2 0,16 1 0,76 22 0,-66-17 0,2-1 0,-1-1 0,1-1 0,-1-1 0,38 2 0,-34-4 0,-16 0 0,-1-1 0,1 1 0,0-1 0,-1-1 0,1 1 0,-1-1 0,1 0 0,-1 0 0,6-3 0,-10 4 0,0 0 0,-1-1 0,1 0 0,0 1 0,0-1 0,-1 0 0,1 1 0,-1-1 0,1 0 0,0 1 0,-1-1 0,1 0 0,-1 0 0,0 0 0,1 0 0,-1 1 0,0-1 0,1 0 0,-1 0 0,0 0 0,0-2 0,0 0 0,0 0 0,0 0 0,-1 1 0,1-1 0,-1 0 0,1 0 0,-3-3 0,1-1 0,-1 0 0,-1 0 0,1 1 0,-10-13 0,-30-43 0,27 38 0,14 20 0,0 0 0,-1 0 0,1 1 0,-1-1 0,0 1 0,0 0 0,-6-6 0,0 2 0,0 1 0,1-1 0,-2 2 0,1-1 0,-1 1 0,0 1 0,0 0 0,-18-5 0,27 8 0,0 1 0,1 0 0,-1 0 0,0 0 0,0 0 0,1 0 0,-1 0 0,0 0 0,0 0 0,1 0 0,-1 0 0,0 0 0,0 1 0,1-1 0,-1 0 0,0 0 0,0 1 0,1-1 0,-1 0 0,0 1 0,1-1 0,-1 1 0,1-1 0,-1 1 0,0-1 0,1 1 0,-1-1 0,1 1 0,-1 0 0,1-1 0,0 1 0,-1 0 0,1-1 0,0 1 0,-1 0 0,1 0 0,0-1 0,0 1 0,0 0 0,0 0 0,0-1 0,0 1 0,0 0 0,0 0 0,0 0 0,0-1 0,0 1 0,0 0 0,0 0 0,1 0 0,0 8 0,1-1 0,1 0 0,5 14 0,-6-15 0,14 30 0,20 35 0,-18-37 0,25 35 0,-43-70 0,0 0 0,0 0 0,0 0 0,0 0 0,0 0 0,0 0 0,0 1 0,0-1 0,0 0 0,0 0 0,0 0 0,1 0 0,-1 0 0,0 0 0,0 0 0,0 0 0,0 0 0,0 0 0,0 0 0,0 0 0,0 0 0,1 0 0,-1 0 0,0 0 0,0 0 0,0 0 0,0 0 0,0 0 0,0 0 0,0 0 0,1 0 0,-1 0 0,0 0 0,0 0 0,0 0 0,0 0 0,0 0 0,0 0 0,0 0 0,0-1 0,0 1 0,1 0 0,-1 0 0,0 0 0,0 0 0,0 0 0,0 0 0,0 0 0,0 0 0,0 0 0,0 0 0,0-1 0,0 1 0,5-10 0,2-10 0,2-22 0,-7 32 0,-1 0 0,2 0 0,-1 1 0,1 0 0,1-1 0,-1 1 0,2 0 0,-1 1 0,1-1 0,10-12 0,53-53-1365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7T16:03:53.9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29 24575,'1'-1'0,"0"0"0,1-1 0,-1 1 0,0 0 0,0 0 0,1 0 0,-1 0 0,1 0 0,-1 0 0,1 0 0,-1 1 0,1-1 0,-1 1 0,1-1 0,0 1 0,-1-1 0,1 1 0,0 0 0,-1 0 0,1 0 0,0 0 0,2 0 0,1-1 0,137-10 0,178 9 0,-164 4 0,2649-1 0,-2483 26 0,-214-13 0,115 0 0,75-2 0,-4 1 0,1184-14 0,-1426 6-1365,-34 1-5461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7T16:03:53.9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0 110 24575,'0'-1'0,"1"1"0,-1-1 0,0 0 0,0 0 0,1 1 0,-1-1 0,0 0 0,1 0 0,-1 1 0,1-1 0,-1 0 0,1 1 0,-1-1 0,1 1 0,-1-1 0,1 1 0,0-1 0,-1 1 0,1-1 0,0 1 0,-1-1 0,1 1 0,0 0 0,-1 0 0,1-1 0,0 1 0,0 0 0,0 0 0,30-5 0,-22 3 0,1373-84 0,-1093 85 0,508 5 0,-389 22 0,119 2 0,-78-16 0,16 1 0,2042-14-1365,-2484 1-5461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7T16:04:03.5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29 24575,'1'-1'0,"0"0"0,1-1 0,-1 1 0,0 0 0,0 0 0,1 0 0,-1 0 0,1 0 0,-1 0 0,1 0 0,-1 1 0,1-1 0,-1 1 0,1-1 0,0 1 0,-1-1 0,1 1 0,0 0 0,-1 0 0,1 0 0,0 0 0,2 0 0,1-1 0,137-10 0,178 9 0,-164 4 0,2649-1 0,-2483 26 0,-214-13 0,115 0 0,75-2 0,-4 1 0,1184-14 0,-1426 6-1365,-34 1-5461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7T16:04:03.5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0 110 24575,'0'-1'0,"1"1"0,-1-1 0,0 0 0,0 0 0,1 1 0,-1-1 0,0 0 0,1 0 0,-1 1 0,1-1 0,-1 0 0,1 1 0,-1-1 0,1 1 0,-1-1 0,1 1 0,0-1 0,-1 1 0,1-1 0,0 1 0,-1-1 0,1 1 0,0 0 0,-1 0 0,1-1 0,0 1 0,0 0 0,0 0 0,30-5 0,-22 3 0,1373-84 0,-1093 85 0,508 5 0,-389 22 0,119 2 0,-78-16 0,16 1 0,2042-14-1365,-2484 1-5461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7T16:16:36.96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906 400 24575,'-1'-9'0,"-2"-1"0,1 1 0,-1-1 0,0 1 0,-1 0 0,0 0 0,-7-9 0,7 10 0,-13-25 0,-1 1 0,-40-55 0,48 76 0,0 0 0,0 0 0,-1 1 0,0 1 0,-1 0 0,0 0 0,-1 1 0,0 1 0,0 0 0,-14-5 0,3 2 0,0 1 0,-1 1 0,0 1 0,0 1 0,0 2 0,-1 0 0,-34 0 0,58 4 0,-19 0 0,1 0 0,0 2 0,-1 0 0,-26 6 0,40-5 0,1-1 0,-1 1 0,1-1 0,0 2 0,0-1 0,0 1 0,0 0 0,0 0 0,1 1 0,0-1 0,0 1 0,0 0 0,1 1 0,-1-1 0,1 1 0,-5 9 0,-84 164 0,79-145 0,0 0 0,3 1 0,1 1 0,1 0 0,2 0 0,-3 41 0,10-69 0,-3 34 0,2 0 0,1 0 0,10 63 0,-7-95 0,0 0 0,1-1 0,0 0 0,0 0 0,1 0 0,0 0 0,0-1 0,1 1 0,0-1 0,1-1 0,0 1 0,0-1 0,1-1 0,-1 1 0,2-1 0,-1 0 0,11 5 0,17 8 0,1-1 0,73 24 0,-91-36 0,9 3 0,-1-1 0,2-2 0,-1-1 0,1-1 0,0-1 0,0-2 0,46-3 0,-51-1 0,1 0 0,-2-2 0,1 0 0,0-2 0,-1 0 0,0-2 0,-1 0 0,0-2 0,28-17 0,-41 21 0,-1-1 0,-1 0 0,1 0 0,-1-1 0,0 0 0,-1 0 0,0 0 0,-1-1 0,8-18 0,8-12 0,-14 26 0,-1-1 0,0-1 0,-1 1 0,-1-1 0,3-24 0,1 3 0,-3 8 0,-2-1 0,0 1 0,-2-1 0,-5-54 0,1 70 0,-1 1 0,0-1 0,-1 1 0,0-1 0,-1 2 0,-1-1 0,0 1 0,-11-16 0,-19-34 0,28 46-124,-1 0 0,0 1 0,-1 0 0,-1 1 0,0 0 0,-1 1-1,0 1 1,-1 0 0,-1 0 0,-18-10 0,16 13-6702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7T16:16:40.74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24575,'1563'0'0,"-1533"2"0,59 10 0,-57-6 0,49 2 0,461-7 85,-258-3-1535,-262 2-5376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7T07:27:01.00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5838 4471 24575,'-1'-14'0,"-1"-1"0,0 1 0,0 0 0,-2 1 0,0-1 0,-8-20 0,-43-81 0,33 74 0,-194-481 0,78 168 0,69 191 0,-103-224 0,130 315 0,-88-117 0,70 107 0,-32-38 0,-6 4 0,-125-115 0,167 176 0,-1 2 0,-3 2 0,-104-66 0,76 66 0,-2 3 0,-148-55 0,-553-143 0,54 17 0,283 54 0,267 99 0,-155-70 0,-365-216 0,571 289 0,-147-56 0,197 90-1365,68 31-5461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7T16:16:46.74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30 24575,'16'-1'0,"0"0"0,0-2 0,20-5 0,37-5 0,388 10 0,-236 5 0,627-2 0,-827 2 0,0 0 0,33 8 0,-31-4 0,47 2 0,-35-7 0,-7-1 0,-1 1 0,0 2 0,35 7 0,-42-5-341,-1-2 0,1-1-1,25-1 1,-27 0-6485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7T16:16:53.42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136 1721 24575,'2'-1'0,"-1"0"0,0-1 0,1 1 0,-1 0 0,1 0 0,-1 0 0,1 0 0,0 0 0,-1 0 0,1 0 0,0 1 0,0-1 0,0 1 0,0-1 0,-1 1 0,1 0 0,0-1 0,3 1 0,2-1 0,61-13 0,1 2 0,108-3 0,145 16 0,-130 2 0,659-3 0,-835 1 0,-1-2 0,1 0 0,-1-1 0,1-1 0,-1 0 0,0-1 0,0-1 0,0 0 0,14-7 0,-23 8 0,1 0 0,-1 0 0,0 0 0,0-1 0,0 0 0,-1 0 0,1 0 0,-1-1 0,0 1 0,-1-1 0,0-1 0,0 1 0,0-1 0,-1 1 0,1-1 0,-2 0 0,1 0 0,-1 0 0,0-1 0,1-9 0,4-52 0,-4 1 0,-6-80 0,-1 15 0,4-394 0,2 497 0,10-60 0,-6 59 0,2-56 0,-7 28 0,-4-120 0,3 177 0,0-1 0,-1 0 0,0 1 0,0-1 0,0 0 0,0 1 0,0-1 0,0 1 0,0-1 0,-1 1 0,0 0 0,1 0 0,-1 0 0,0-1 0,0 2 0,0-1 0,0 0 0,0 0 0,-1 1 0,1-1 0,0 1 0,-1 0 0,1-1 0,-1 1 0,1 0 0,-1 1 0,0-1 0,1 0 0,-7 0 0,-8-1 0,-1 1 0,0 0 0,-31 3 0,8 0 0,-76-14 0,76 7 0,-50-2 0,-713 8 0,774 1 0,-58 10 0,-15 1 0,-161-14 0,-53 3 0,313-1 0,0-1 0,0 1 0,0 0 0,1 0 0,-1 0 0,0 1 0,1-1 0,-1 1 0,1 0 0,0 0 0,-1 0 0,1 1 0,0-1 0,0 1 0,0-1 0,1 1 0,-1 0 0,1 0 0,0 0 0,-1 1 0,1-1 0,1 0 0,-1 1 0,0 0 0,1-1 0,0 1 0,0 0 0,0-1 0,-1 7 0,-1 12 0,0 0 0,1 0 0,3 45 0,0-42 0,-2 125 0,4 98 0,3-208 0,1 0 0,3 0 0,14 40 0,-1-6 0,-17-40 0,-1 0 0,-2-1 0,-1 2 0,-2-1 0,-4 38 0,1 20 0,3 199-1365,0-269-5461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7T16:17:00.712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0 0 24575,'1059'0'0,"-1042"1"0,-1 1 0,0 0 0,21 7 0,37 4 0,12 0 0,7 0 0,-15-11 0,148 13 0,-111-5 0,206-7 0,-155-6 0,-82 5 0,95-4 0,-107-11 93,-53 8-579,1 1 0,27-1 0,-24 4-6340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7T16:17:07.532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81 247 24575,'-1'1'0,"0"-1"0,0 1 0,0-1 0,0 1 0,-1 0 0,1-1 0,0 1 0,0 0 0,0-1 0,1 1 0,-1 0 0,0 0 0,0 0 0,0 0 0,1 0 0,-1 0 0,0 0 0,1 0 0,-1 1 0,1-1 0,-1 0 0,1 0 0,0 0 0,-1 1 0,1-1 0,0 0 0,0 2 0,-5 41 0,5-39 0,-2 101 0,3-72 0,-1 1 0,-2-1 0,-12 63 0,2-42 0,2 0 0,2 0 0,1 113 0,6-75 0,3 78 0,23-37 0,-20-81 0,2 0 0,3 0 0,1-1 0,21 54 0,-23-79 0,-1-3 0,1 0 0,13 24 0,-19-42 0,0-1 0,0 0 0,0 0 0,1 0 0,0-1 0,0 1 0,0-1 0,0 0 0,1 0 0,-1 0 0,1-1 0,0 1 0,0-1 0,8 3 0,30 6 0,1-2 0,0-2 0,0-2 0,73 0 0,-95-5 0,555 4 0,-321-7 0,-237 1 0,-1-1 0,1 0 0,19-6 0,-19 3 0,1 1 0,28-1 0,96-8 0,30 0 0,-158 12 0,0-1 0,0 0 0,22-6 0,35-5 0,-70 13 0,0 0 0,1 1 0,-1-2 0,0 1 0,0 0 0,0-1 0,0 1 0,1-1 0,-1 0 0,0 0 0,0 0 0,0-1 0,-1 1 0,1-1 0,0 1 0,-1-1 0,1 0 0,0 0 0,-1 0 0,0-1 0,0 1 0,0 0 0,0-1 0,0 1 0,0-1 0,0 0 0,-1 0 0,1 0 0,-1 1 0,0-1 0,0 0 0,0-1 0,-1 1 0,1 0 0,-1 0 0,1 0 0,-1 0 0,0-1 0,-1-4 0,1-256 0,-4 101 0,6-28 0,-4-218 0,-26 137 0,16 189 0,7 50 0,-4-59 0,9-90 0,0 179 0,0 0 0,-1 0 0,1 1 0,-1-1 0,0 0 0,0 0 0,0 1 0,0-1 0,-1 1 0,1-1 0,-1 1 0,1 0 0,-1-1 0,0 1 0,0 0 0,0 0 0,0 0 0,0 0 0,-1 1 0,1-1 0,0 1 0,-1-1 0,1 1 0,-1 0 0,0 0 0,1 0 0,-1 0 0,0 0 0,0 1 0,1-1 0,-4 1 0,-13-2 0,1 1 0,0 0 0,-36 5 0,15-1 0,-787 1 0,470-6 0,323 4 0,1 2 0,0 1 0,-54 15 0,-7 2 0,7-8 0,-92 20 0,176-33 2,-1 0-1,0 0 1,0 0 0,1 0-1,-1 0 1,1 0-1,-1 1 1,1-1-1,-1 1 1,1-1-1,0 1 1,0 0 0,0 0-1,0 0 1,0 0-1,0 1 1,1-1-1,-1 0 1,1 1 0,0-1-1,-1 1 1,0 3-1,-1 4-35,1 0 1,0 0-1,1 0 0,0 20 0,-2 11-1198,-2-14-5594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7T16:17:13.122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82 269 24575,'-1'16'0,"0"0"0,-2 0 0,-5 20 0,-5 38 0,12 237 0,1 1 0,-26-99 0,14-138 0,-4 127 0,16-144 0,2 70 0,-1-124 0,0-1 0,0 0 0,0 1 0,0-1 0,1 0 0,-1 1 0,1-1 0,0 0 0,0 0 0,0 0 0,1-1 0,-1 1 0,0-1 0,1 1 0,0-1 0,0 0 0,-1 1 0,1-2 0,1 1 0,-1 0 0,0-1 0,0 1 0,1-1 0,5 2 0,12 3 0,0-1 0,43 5 0,-33-6 0,73 8 0,0-5 0,145-9 0,-80-1 0,930 3 0,-1054-2 0,-1-2 0,87-21 0,-86 17 0,-32 7 0,0-1 0,0-1 0,0 0 0,16-7 0,-27 9 0,1-1 0,-1 0 0,0 1 0,0-1 0,0 0 0,0 0 0,0 0 0,0 0 0,0-1 0,-1 1 0,1 0 0,-1-1 0,0 1 0,0-1 0,0 0 0,1-3 0,11-52 0,-9 33 0,59-401 0,-52 348 0,-3 25 0,0-67 0,-9-570 0,0 664 0,-1 1 0,-8-32 0,-3-33 0,13 86 0,0 1 0,0-1 0,-1 0 0,1 1 0,-1-1 0,0 0 0,0 1 0,0-1 0,0 1 0,-1-1 0,1 1 0,-1-1 0,0 1 0,0 0 0,0 0 0,0 0 0,-4-2 0,2 2 0,0 0 0,0 1 0,-1 0 0,1 0 0,-1 1 0,1-1 0,-1 1 0,0 0 0,1 0 0,-1 0 0,0 1 0,-9 0 0,-82 0 0,1 6 0,-117 20 0,-3 1 0,-46-1 0,171-14 0,51-6 0,-48 2 0,-575-7 0,314-3 0,345 2 0,0 0 0,-1 0 0,1 0 0,0 0 0,0 1 0,-1-1 0,1 1 0,0-1 0,0 1 0,0 0 0,0 1 0,0-1 0,0 1 0,0-1 0,0 1 0,0 0 0,1 0 0,-1 0 0,1 0 0,-1 0 0,-1 3 0,1 0 0,1 0 0,-1 1 0,2-1 0,-1 0 0,0 1 0,1 0 0,0-1 0,0 1 0,1-1 0,0 1 0,0 9 0,0-10-151,0 0-1,0 0 0,0 0 0,-1 0 1,0-1-1,0 1 0,0 0 1,-3 5-1,-6 9-6674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7T16:16:36.96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906 400 24575,'-1'-9'0,"-2"-1"0,1 1 0,-1-1 0,0 1 0,-1 0 0,0 0 0,-7-9 0,7 10 0,-13-25 0,-1 1 0,-40-55 0,48 76 0,0 0 0,0 0 0,-1 1 0,0 1 0,-1 0 0,0 0 0,-1 1 0,0 1 0,0 0 0,-14-5 0,3 2 0,0 1 0,-1 1 0,0 1 0,0 1 0,0 2 0,-1 0 0,-34 0 0,58 4 0,-19 0 0,1 0 0,0 2 0,-1 0 0,-26 6 0,40-5 0,1-1 0,-1 1 0,1-1 0,0 2 0,0-1 0,0 1 0,0 0 0,0 0 0,1 1 0,0-1 0,0 1 0,0 0 0,1 1 0,-1-1 0,1 1 0,-5 9 0,-84 164 0,79-145 0,0 0 0,3 1 0,1 1 0,1 0 0,2 0 0,-3 41 0,10-69 0,-3 34 0,2 0 0,1 0 0,10 63 0,-7-95 0,0 0 0,1-1 0,0 0 0,0 0 0,1 0 0,0 0 0,0-1 0,1 1 0,0-1 0,1-1 0,0 1 0,0-1 0,1-1 0,-1 1 0,2-1 0,-1 0 0,11 5 0,17 8 0,1-1 0,73 24 0,-91-36 0,9 3 0,-1-1 0,2-2 0,-1-1 0,1-1 0,0-1 0,0-2 0,46-3 0,-51-1 0,1 0 0,-2-2 0,1 0 0,0-2 0,-1 0 0,0-2 0,-1 0 0,0-2 0,28-17 0,-41 21 0,-1-1 0,-1 0 0,1 0 0,-1-1 0,0 0 0,-1 0 0,0 0 0,-1-1 0,8-18 0,8-12 0,-14 26 0,-1-1 0,0-1 0,-1 1 0,-1-1 0,3-24 0,1 3 0,-3 8 0,-2-1 0,0 1 0,-2-1 0,-5-54 0,1 70 0,-1 1 0,0-1 0,-1 1 0,0-1 0,-1 2 0,-1-1 0,0 1 0,-11-16 0,-19-34 0,28 46-124,-1 0 0,0 1 0,-1 0 0,-1 1 0,0 0 0,-1 1-1,0 1 1,-1 0 0,-1 0 0,-18-10 0,16 13-6702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7T16:16:40.74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24575,'1563'0'0,"-1533"2"0,59 10 0,-57-6 0,49 2 0,461-7 85,-258-3-1535,-262 2-5376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7T16:16:46.74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30 24575,'16'-1'0,"0"0"0,0-2 0,20-5 0,37-5 0,388 10 0,-236 5 0,627-2 0,-827 2 0,0 0 0,33 8 0,-31-4 0,47 2 0,-35-7 0,-7-1 0,-1 1 0,0 2 0,35 7 0,-42-5-341,-1-2 0,1-1-1,25-1 1,-27 0-6485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7T16:16:53.42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136 1721 24575,'2'-1'0,"-1"0"0,0-1 0,1 1 0,-1 0 0,1 0 0,-1 0 0,1 0 0,0 0 0,-1 0 0,1 0 0,0 1 0,0-1 0,0 1 0,0-1 0,-1 1 0,1 0 0,0-1 0,3 1 0,2-1 0,61-13 0,1 2 0,108-3 0,145 16 0,-130 2 0,659-3 0,-835 1 0,-1-2 0,1 0 0,-1-1 0,1-1 0,-1 0 0,0-1 0,0-1 0,0 0 0,14-7 0,-23 8 0,1 0 0,-1 0 0,0 0 0,0-1 0,0 0 0,-1 0 0,1 0 0,-1-1 0,0 1 0,-1-1 0,0-1 0,0 1 0,0-1 0,-1 1 0,1-1 0,-2 0 0,1 0 0,-1 0 0,0-1 0,1-9 0,4-52 0,-4 1 0,-6-80 0,-1 15 0,4-394 0,2 497 0,10-60 0,-6 59 0,2-56 0,-7 28 0,-4-120 0,3 177 0,0-1 0,-1 0 0,0 1 0,0-1 0,0 0 0,0 1 0,0-1 0,0 1 0,0-1 0,-1 1 0,0 0 0,1 0 0,-1 0 0,0-1 0,0 2 0,0-1 0,0 0 0,0 0 0,-1 1 0,1-1 0,0 1 0,-1 0 0,1-1 0,-1 1 0,1 0 0,-1 1 0,0-1 0,1 0 0,-7 0 0,-8-1 0,-1 1 0,0 0 0,-31 3 0,8 0 0,-76-14 0,76 7 0,-50-2 0,-713 8 0,774 1 0,-58 10 0,-15 1 0,-161-14 0,-53 3 0,313-1 0,0-1 0,0 1 0,0 0 0,1 0 0,-1 0 0,0 1 0,1-1 0,-1 1 0,1 0 0,0 0 0,-1 0 0,1 1 0,0-1 0,0 1 0,0-1 0,1 1 0,-1 0 0,1 0 0,0 0 0,-1 1 0,1-1 0,1 0 0,-1 1 0,0 0 0,1-1 0,0 1 0,0 0 0,0-1 0,-1 7 0,-1 12 0,0 0 0,1 0 0,3 45 0,0-42 0,-2 125 0,4 98 0,3-208 0,1 0 0,3 0 0,14 40 0,-1-6 0,-17-40 0,-1 0 0,-2-1 0,-1 2 0,-2-1 0,-4 38 0,1 20 0,3 199-1365,0-269-5461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7T16:17:00.712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0 0 24575,'1059'0'0,"-1042"1"0,-1 1 0,0 0 0,21 7 0,37 4 0,12 0 0,7 0 0,-15-11 0,148 13 0,-111-5 0,206-7 0,-155-6 0,-82 5 0,95-4 0,-107-11 93,-53 8-579,1 1 0,27-1 0,-24 4-6340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7T07:09:46.13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24575,'923'38'0,"-6"45"0,-496-40 0,1448 110 0,-1227-116 0,369 9 0,11-49 0,-1018 3 0,-1 0 0,0 0 0,1 0 0,-1 0 0,0 0 0,0 1 0,0-1 0,1 1 0,-1 0 0,0 0 0,0 0 0,0 0 0,0 1 0,0-1 0,0 1 0,-1 0 0,1 0 0,-1 0 0,5 4 0,-4-1 0,-1-1 0,0 1 0,0 0 0,0 0 0,-1 0 0,0 0 0,0 0 0,0 0 0,0 0 0,-1 1 0,0-1 0,0 5 0,-3 93 0,-4-1 0,-37 189 0,31-214 0,-6 136 0,18 78 0,2-139 0,4-72 0,4 1 0,3-2 0,29 105 0,-25-119 0,2 6 0,-9-41 0,-1 0 0,-2 0 0,3 48 0,2 43 0,39 182 0,-7-63 0,-42-237 0,-1 0 0,0-1 0,1 1 0,-1 0 0,1 0 0,0 0 0,0 0 0,0 0 0,1-1 0,-1 1 0,0-1 0,1 1 0,0-1 0,0 1 0,3 2 0,-4-4 0,1 0 0,0-1 0,-1 1 0,1-1 0,0 1 0,0-1 0,0 0 0,-1 1 0,1-1 0,0 0 0,0-1 0,0 1 0,0 0 0,-1 0 0,1-1 0,0 1 0,0-1 0,-1 1 0,1-1 0,0 0 0,-1 0 0,1 0 0,0 0 0,-1 0 0,3-2 0,42-29 0,-2-1 0,-1-3 0,-2-1 0,-1-2 0,-2-2 0,-2-2 0,-2-1 0,39-66 0,-62 88 0,-1-1 0,-1 0 0,-1 0 0,-1 0 0,-1-1 0,5-47 0,13-50 0,-13 84 0,-5 20 0,-1 0 0,-1 0 0,0 0 0,-1 0 0,0-18 0,-5 5 0,3 29 0,-1 1 0,0 0 0,0 0 0,0 0 0,0 0 0,0 0 0,0-1 0,0 1 0,0 0 0,0 0 0,0 0 0,0 0 0,0-1 0,0 1 0,0 0 0,0 0 0,0 0 0,0 0 0,0 0 0,0-1 0,-1 1 0,1 0 0,0 0 0,0 0 0,0 0 0,0 0 0,0 0 0,0-1 0,0 1 0,0 0 0,-1 0 0,1 0 0,0 0 0,0 0 0,0 0 0,0 0 0,0 0 0,0 0 0,-1 0 0,1-1 0,0 1 0,0 0 0,0 0 0,0 0 0,-1 0 0,1 0 0,0 0 0,0 0 0,0 0 0,0 0 0,0 0 0,-1 0 0,1 1 0,0-1 0,0 0 0,0 0 0,-1 0 0,-17 37 0,5-5 0,7-20 0,-152 304 0,146-292 0,1 0 0,-7 28 0,10-28 0,-1 0 0,-19 35 0,-11 27 0,35-72 0,-2 1 0,0-1 0,0-1 0,-2 1 0,1-1 0,-2-1 0,1 1 0,-16 15 0,-133 123 0,155-149 0,-1 1 0,1-1 0,-1 0 0,0 0 0,0 0 0,1 0 0,-1 0 0,0-1 0,0 1 0,-1-1 0,1 0 0,0 0 0,0 0 0,-1 0 0,1-1 0,0 1 0,-1-1 0,1 0 0,-1 0 0,1 0 0,0 0 0,-1-1 0,1 1 0,-1-1 0,1 0 0,0 0 0,0 0 0,0-1 0,0 1 0,0-1 0,0 1 0,-5-5 0,-10-7 0,1 0 0,0-1 0,1-1 0,-17-20 0,7 7 0,-75-63 0,-189-131 0,-108-24 0,395 246 0,6 5 0,15 16 0,28 27 0,21 15 0,3-2 0,2-4 0,81 49 0,-133-91 0,0 1 0,-1 0 0,-1 2 0,-1 0 0,0 1 0,23 35 0,9 9 0,-37-47 0,1 0 0,0-1 0,2-1 0,-1-1 0,1 0 0,1-1 0,1 0 0,-1-1 0,2-1 0,-1-1 0,1 0 0,1-2 0,20 7 0,32 9 0,-54-16 0,1-1 0,1 0 0,-1-2 0,23 4 0,-36-8 0,1 0 0,-1 1 0,0-2 0,0 1 0,1-1 0,-1 0 0,0 0 0,0 0 0,0-1 0,0 1 0,0-1 0,-1-1 0,1 1 0,0-1 0,-1 1 0,0-1 0,1-1 0,-1 1 0,6-7 0,31-39 0,-2-2 0,47-80 0,44-59 0,-87 134 0,-2-1 0,-3-3 0,-2 0 0,37-90 0,17-31 0,-89 180 0,-1 0 0,1 1 0,-1-1 0,1 0 0,-1 0 0,0 0 0,1 0 0,-1 0 0,0 0 0,0 0 0,1 0 0,-1 1 0,0-1 0,0 0 0,0 0 0,0 0 0,0 0 0,0 0 0,0 0 0,-1 0 0,1 0 0,0 0 0,-1-1 0,0 2 0,0 0 0,1-1 0,-1 1 0,0 0 0,0 0 0,0 0 0,1 0 0,-1 0 0,0 0 0,0 0 0,0 1 0,0-1 0,1 0 0,-1 0 0,0 1 0,0-1 0,1 0 0,-1 1 0,0-1 0,0 1 0,-44 30 0,-306 276 0,321-278 0,2 2 0,1 1 0,1 0 0,2 2 0,-27 48 0,16-22 0,23-42 0,0 1 0,2 0 0,-9 22 0,-20 46 0,25-60 0,-16 43 0,30-68 0,0-1 0,0 1 0,-1-1 0,1 1 0,0-1 0,-1 0 0,1 1 0,-1-1 0,0 1 0,1-1 0,-1 0 0,0 0 0,0 1 0,0-1 0,0 0 0,0 0 0,0 0 0,0 0 0,0 0 0,0 0 0,-1 0 0,1-1 0,0 1 0,0 0 0,-1 0 0,1-1 0,-1 1 0,1-1 0,0 0 0,-1 1 0,1-1 0,-1 0 0,1 0 0,-4 0 0,1-2 0,-1 0 0,0 0 0,1 0 0,0-1 0,-1 1 0,1-1 0,0-1 0,0 1 0,-4-5 0,-14-12 0,-141-117 0,-168-126 0,255 199 0,-125-85 0,95 74 0,87 66 0,19 9 0,0 0 0,-1 0 0,1 0 0,0 0 0,-1 1 0,1-1 0,0 0 0,-1 0 0,1 0 0,0 0 0,-1 0 0,1 1 0,0-1 0,0 0 0,-1 0 0,1 1 0,0-1 0,0 0 0,-1 0 0,1 1 0,0-1 0,0 0 0,0 0 0,0 1 0,-1-1 0,1 0 0,0 1 0,0-1 0,0 0 0,0 1 0,0-1 0,0 1 0,0 2 0,0-1 0,0 1 0,1 0 0,-1 0 0,1 0 0,0-1 0,-1 1 0,1 0 0,1-1 0,-1 1 0,2 3 0,15 21 0,1 0 0,1-1 0,1-1 0,25 22 0,105 84 0,101 56 0,-167-124 0,96 53 0,44 30 0,-222-144 0,-1 0 0,1 0 0,-1 0 0,1 0 0,-1-1 0,1 0 0,0 1 0,0-1 0,-1 0 0,1 0 0,0 0 0,0-1 0,0 1 0,0-1 0,0 0 0,1 1 0,-1-2 0,0 1 0,0 0 0,0 0 0,0-1 0,0 0 0,3 0 0,-2-2 0,0 1 0,0-1 0,-1 0 0,1 0 0,0 0 0,-1 0 0,0-1 0,0 0 0,0 1 0,0-1 0,0 0 0,-1 0 0,0-1 0,2-4 0,14-26 0,2 1 0,1 1 0,2 1 0,1 1 0,1 1 0,2 1 0,56-48 0,-62 56 0,-1 0 0,-2-2 0,0-1 0,-1 0 0,21-40 0,-9 16 0,9-31 0,-30 60 0,0 0 0,22-34 0,-14 22-1365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7T07:27:01.00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5790 5947 24575,'-1'-16'0,"-1"1"0,0-1 0,-1 1 0,-10-30 0,3 10 0,-38-138 0,-209-893 0,235 941 0,-60-280 0,62 326 0,-4 2 0,-4 0 0,-38-76 0,57 133 0,-2 1 0,0-1 0,-1 2 0,-1 0 0,-1 0 0,-1 1 0,0 1 0,-29-24 0,-11-2 0,-3 2 0,-1 2 0,-1 4 0,-2 1 0,-2 4 0,-107-34 0,78 32 0,-557-155 0,282 93 0,277 63 0,-170-82 0,197 80 0,-421-228 0,357 183 0,-202-159 0,62 3 0,9-11 0,-263-323 0,196 226 0,93 106 0,92 78 0,-151-151 0,272 280-1365,13 13-5461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7T16:17:07.532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81 247 24575,'-1'1'0,"0"-1"0,0 1 0,0-1 0,0 1 0,-1 0 0,1-1 0,0 1 0,0 0 0,0-1 0,1 1 0,-1 0 0,0 0 0,0 0 0,0 0 0,1 0 0,-1 0 0,0 0 0,1 0 0,-1 1 0,1-1 0,-1 0 0,1 0 0,0 0 0,-1 1 0,1-1 0,0 0 0,0 2 0,-5 41 0,5-39 0,-2 101 0,3-72 0,-1 1 0,-2-1 0,-12 63 0,2-42 0,2 0 0,2 0 0,1 113 0,6-75 0,3 78 0,23-37 0,-20-81 0,2 0 0,3 0 0,1-1 0,21 54 0,-23-79 0,-1-3 0,1 0 0,13 24 0,-19-42 0,0-1 0,0 0 0,0 0 0,1 0 0,0-1 0,0 1 0,0-1 0,0 0 0,1 0 0,-1 0 0,1-1 0,0 1 0,0-1 0,8 3 0,30 6 0,1-2 0,0-2 0,0-2 0,73 0 0,-95-5 0,555 4 0,-321-7 0,-237 1 0,-1-1 0,1 0 0,19-6 0,-19 3 0,1 1 0,28-1 0,96-8 0,30 0 0,-158 12 0,0-1 0,0 0 0,22-6 0,35-5 0,-70 13 0,0 0 0,1 1 0,-1-2 0,0 1 0,0 0 0,0-1 0,0 1 0,1-1 0,-1 0 0,0 0 0,0 0 0,0-1 0,-1 1 0,1-1 0,0 1 0,-1-1 0,1 0 0,0 0 0,-1 0 0,0-1 0,0 1 0,0 0 0,0-1 0,0 1 0,0-1 0,0 0 0,-1 0 0,1 0 0,-1 1 0,0-1 0,0 0 0,0-1 0,-1 1 0,1 0 0,-1 0 0,1 0 0,-1 0 0,0-1 0,-1-4 0,1-256 0,-4 101 0,6-28 0,-4-218 0,-26 137 0,16 189 0,7 50 0,-4-59 0,9-90 0,0 179 0,0 0 0,-1 0 0,1 1 0,-1-1 0,0 0 0,0 0 0,0 1 0,0-1 0,-1 1 0,1-1 0,-1 1 0,1 0 0,-1-1 0,0 1 0,0 0 0,0 0 0,0 0 0,0 0 0,-1 1 0,1-1 0,0 1 0,-1-1 0,1 1 0,-1 0 0,0 0 0,1 0 0,-1 0 0,0 0 0,0 1 0,1-1 0,-4 1 0,-13-2 0,1 1 0,0 0 0,-36 5 0,15-1 0,-787 1 0,470-6 0,323 4 0,1 2 0,0 1 0,-54 15 0,-7 2 0,7-8 0,-92 20 0,176-33 2,-1 0-1,0 0 1,0 0 0,1 0-1,-1 0 1,1 0-1,-1 1 1,1-1-1,-1 1 1,1-1-1,0 1 1,0 0 0,0 0-1,0 0 1,0 0-1,0 1 1,1-1-1,-1 0 1,1 1 0,0-1-1,-1 1 1,0 3-1,-1 4-35,1 0 1,0 0-1,1 0 0,0 20 0,-2 11-1198,-2-14-5594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7T16:17:13.122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82 269 24575,'-1'16'0,"0"0"0,-2 0 0,-5 20 0,-5 38 0,12 237 0,1 1 0,-26-99 0,14-138 0,-4 127 0,16-144 0,2 70 0,-1-124 0,0-1 0,0 0 0,0 1 0,0-1 0,1 0 0,-1 1 0,1-1 0,0 0 0,0 0 0,0 0 0,1-1 0,-1 1 0,0-1 0,1 1 0,0-1 0,0 0 0,-1 1 0,1-2 0,1 1 0,-1 0 0,0-1 0,0 1 0,1-1 0,5 2 0,12 3 0,0-1 0,43 5 0,-33-6 0,73 8 0,0-5 0,145-9 0,-80-1 0,930 3 0,-1054-2 0,-1-2 0,87-21 0,-86 17 0,-32 7 0,0-1 0,0-1 0,0 0 0,16-7 0,-27 9 0,1-1 0,-1 0 0,0 1 0,0-1 0,0 0 0,0 0 0,0 0 0,0 0 0,0-1 0,-1 1 0,1 0 0,-1-1 0,0 1 0,0-1 0,0 0 0,1-3 0,11-52 0,-9 33 0,59-401 0,-52 348 0,-3 25 0,0-67 0,-9-570 0,0 664 0,-1 1 0,-8-32 0,-3-33 0,13 86 0,0 1 0,0-1 0,-1 0 0,1 1 0,-1-1 0,0 0 0,0 1 0,0-1 0,0 1 0,-1-1 0,1 1 0,-1-1 0,0 1 0,0 0 0,0 0 0,0 0 0,-4-2 0,2 2 0,0 0 0,0 1 0,-1 0 0,1 0 0,-1 1 0,1-1 0,-1 1 0,0 0 0,1 0 0,-1 0 0,0 1 0,-9 0 0,-82 0 0,1 6 0,-117 20 0,-3 1 0,-46-1 0,171-14 0,51-6 0,-48 2 0,-575-7 0,314-3 0,345 2 0,0 0 0,-1 0 0,1 0 0,0 0 0,0 1 0,-1-1 0,1 1 0,0-1 0,0 1 0,0 0 0,0 1 0,0-1 0,0 1 0,0-1 0,0 1 0,0 0 0,1 0 0,-1 0 0,1 0 0,-1 0 0,-1 3 0,1 0 0,1 0 0,-1 1 0,2-1 0,-1 0 0,0 1 0,1 0 0,0-1 0,0 1 0,1-1 0,0 1 0,0 9 0,0-10-151,0 0-1,0 0 0,0 0 0,-1 0 1,0-1-1,0 1 0,0 0 1,-3 5-1,-6 9-6674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7T16:17:24.091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0 0 24575,'691'0'0,"-663"2"0,1 1 0,27 6 0,-25-3 0,47 2 0,75 5 0,27 0 0,692-14-1365,-849 1-5461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7T16:17:27.245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1063 240 24575,'0'-3'0,"-1"0"0,0 0 0,0 0 0,0 0 0,0 0 0,-1 0 0,1 1 0,-1-1 0,1 0 0,-1 1 0,0-1 0,-4-3 0,-28-28 0,18 20 0,0 0 0,-1 0 0,-1 2 0,0 0 0,0 1 0,-1 1 0,0 1 0,-1 0 0,0 2 0,0 0 0,-1 1 0,0 1 0,0 1 0,0 1 0,-37 0 0,30 2 0,1-1 0,-33-7 0,-41-3 0,52 11 0,-189 3 0,232 0 0,-1-1 0,1 1 0,0 0 0,0 1 0,0-1 0,0 1 0,0 0 0,1 1 0,-1 0 0,1 0 0,0 0 0,0 0 0,0 1 0,1-1 0,0 1 0,0 0 0,0 1 0,0-1 0,-3 7 0,0 2 0,-1 0 0,2 0 0,0 1 0,0 0 0,2 0 0,-6 29 0,5 3 0,3 0 0,1 1 0,7 49 0,-4-83 0,1-1 0,0 1 0,1-1 0,1 0 0,0-1 0,11 20 0,45 68 0,-40-71 0,0-1 0,2 0 0,1-2 0,1-1 0,2-1 0,0-2 0,1 0 0,1-2 0,1-1 0,1-1 0,61 24 0,-64-32 0,1-2 0,0 0 0,1-3 0,-1 0 0,1-2 0,36 0 0,-41-2 0,64 11 0,-65-8 0,1 0 0,-1-2 0,33 0 0,-49-3 0,-1 1 0,0-1 0,0-1 0,1 1 0,-1-1 0,0-1 0,0 1 0,-1-1 0,1-1 0,0 1 0,-1-1 0,0 0 0,0 0 0,0-1 0,7-7 0,-2 0 0,0 0 0,-1-1 0,0 0 0,-1 0 0,-1-1 0,0-1 0,-1 1 0,0-1 0,7-25 0,-8 14 0,-1-1 0,-1 0 0,-1 0 0,-2-52 0,0 9 0,0 33 0,-5-62 0,3 90 0,-1-1 0,0 0 0,0 0 0,-1 1 0,0-1 0,-1 1 0,0 0 0,0 0 0,-1 0 0,-11-15 0,1 4-167,2 0 1,-20-40-1,25 45-698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7T16:18:11.95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56 24575,'17'-6'0,"-1"1"0,1 0 0,0 1 0,0 0 0,1 2 0,-1 0 0,31 1 0,51-8 0,-18-1 0,0 3 0,153 7 0,-95 2 0,216 19 0,-298-17 0,72-4 0,38 2 0,-95 11 0,-53-8 0,0-2 0,30 3 0,332-5 0,-178-3 0,-183 4 0,0 0 0,35 8 0,-34-6 0,1 0 0,24 1 0,667-3 0,-347-5 0,-313-1-1365,-35-2-5461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7T16:18:17.41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37 24575,'31'1'0,"-1"-3"0,0 0 0,48-11 0,-32 6 0,1 1 0,0 3 0,0 2 0,49 5 0,11-2 0,1291-2 0,-1347-4-1365,-34-2-5461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7T16:18:19.89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17 24575,'1917'0'0,"-1898"0"-455,0-1 0,36-8 0,-30 3-6371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7T16:18:25.810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0 0 24575,'2014'0'-1365,"-1991"0"-5461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7T16:18:27.245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0 0 24575,'583'41'0,"17"-1"0,-89-42-1365,-488 2-5461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7T16:18:29.583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0 0 24575,'28'2'0,"49"9"0,7 0 0,426-6 0,-281-8 0,-206 5 0,0 0 0,34 8 0,35 3 0,59-9 0,114 8 0,365 1 0,-387-16 0,943 3 0,-1135-4-1365,-34-2-5461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7T07:27:01.00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152 1 24575,'27'60'0,"-4"2"0,31 121 0,-17-47 0,-4-33 0,36 133 0,-60-194 0,-1-1 0,-2 1 0,0 79 0,-8-67 0,-10 65 0,8-96 0,-1-1 0,0 0 0,-2 0 0,-1-1 0,-18 35 0,12-30 0,-95 165 0,91-165 0,0 0 0,-2-1 0,0-1 0,-45 40 0,60-60-136,-1 0-1,0 0 1,0 0-1,0-1 1,0 0-1,-1 0 1,1-1-1,-1 1 0,-11 1 1,0-1-6690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7T16:18:36.850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985 192 24575,'-5'-1'0,"0"-1"0,0 0 0,0-1 0,1 1 0,-1-1 0,0 0 0,1 0 0,0 0 0,0-1 0,0 0 0,0 1 0,-3-6 0,-20-15 0,11 16 0,-1 0 0,0 1 0,0 1 0,0 0 0,-1 2 0,0 0 0,0 1 0,-35-2 0,-2-1 0,-19-1 0,-121 4 0,109 4 0,74 0 0,-1 1 0,1 0 0,0 0 0,0 1 0,0 0 0,0 1 0,0 1 0,1 0 0,0 1 0,0 0 0,-14 10 0,11-6 0,0 0 0,1 1 0,1 1 0,-1 0 0,2 1 0,0 0 0,-16 25 0,23-30 0,0 0 0,1 1 0,0-1 0,0 1 0,1-1 0,0 1 0,0 0 0,0 16 0,4 77 0,1-47 0,-2-44 0,0 0 0,0 0 0,2 0 0,-1 0 0,1-1 0,1 1 0,0-1 0,0 0 0,7 11 0,9 12 0,31 39 0,-19-28 0,72 88 0,-88-113 0,2 0 0,0-2 0,1 0 0,1-1 0,40 24 0,118 50 0,-156-81 0,-1-1 0,2-1 0,-1-1 0,1 0 0,-1-2 0,1-1 0,1-1 0,-1-1 0,26-2 0,-43 0 0,1-1 0,0-1 0,-1 1 0,1-1 0,-1 0 0,1-1 0,-1 1 0,-1-1 0,1 0 0,5-6 0,3-1 0,0-2 0,20-24 0,-24 22 0,-2-1 0,1 0 0,-2-1 0,0 0 0,-1 0 0,4-21 0,7-15 0,-9 27 0,-1 0 0,-1 0 0,-1 0 0,1-47 0,-8-113 0,-1 69 0,3 103 0,-1-1 0,-1 1 0,0 0 0,-1-1 0,-1 1 0,0 1 0,-1-1 0,0 1 0,-1-1 0,-1 1 0,0 1 0,-8-13 0,-13-10 0,0 0 0,-51-46 0,56 58 0,9 11-1365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7T16:18:39.022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0 2 24575,'70'0'0,"52"-1"0,-1 4 0,186 30 0,-215-21 0,1-3 0,-1-5 0,95-8 0,-25 1 0,1319 3-1365,-1459 0-5461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7T16:19:33.20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0 855 24575,'2'-3'0,"0"-1"0,0 0 0,1 1 0,-1-1 0,1 1 0,0 0 0,0 0 0,0 0 0,0 0 0,0 0 0,1 1 0,3-3 0,14-14 0,5-6 0,0 2 0,1 0 0,2 1 0,0 2 0,57-29 0,-68 39 0,99-54 0,-100 55 0,0 2 0,1-1 0,30-6 0,-33 10 0,1-1 0,-1-1 0,0 0 0,0 0 0,23-15 0,86-53 0,-95 60 0,-1-2 0,0-1 0,-1-2 0,39-34 0,65-52 0,-117 91 0,40-37 0,-50 48 0,0-1 0,0 1 0,0 0 0,1 0 0,-1 1 0,1-1 0,-1 1 0,1 0 0,0 0 0,8-1 0,-12 3 0,0-1 0,-1 1 0,1 0 0,0 0 0,0 0 0,0 0 0,-1 0 0,1 0 0,0 0 0,0 1 0,-1-1 0,1 0 0,0 0 0,-1 1 0,1-1 0,0 0 0,0 1 0,-1-1 0,1 0 0,-1 1 0,1-1 0,0 1 0,-1-1 0,1 1 0,-1-1 0,1 1 0,-1 0 0,1-1 0,-1 1 0,0 0 0,1-1 0,-1 1 0,1 1 0,-1 0 0,0 1 0,1 0 0,-1 0 0,0-1 0,0 1 0,-1 0 0,1 0 0,0-1 0,-2 6 0,-2 2 0,1 1 0,-2-1 0,-9 19 0,-2-3 0,2 1 0,0 0 0,-12 40 0,18-46 0,8-19 0,-1 0 0,1 0 0,-1-1 0,0 1 0,0 0 0,0 0 0,0 0 0,0-1 0,0 1 0,0-1 0,0 1 0,-1-1 0,-1 3 0,2-4 0,1-1 0,-1 1 0,1 0 0,-1-1 0,1 1 0,0-1 0,-1 1 0,1 0 0,-1-1 0,1 1 0,0-1 0,-1 1 0,1-1 0,0 1 0,0-1 0,-1 1 0,1-1 0,0 1 0,0-1 0,0 0 0,0 1 0,0-1 0,0 1 0,0-1 0,0 0 0,0 1 0,0-1 0,0 0 0,-1-69 0,1 58 0,-1-58 0,0 26 0,8-83 0,-7 126 0,0-1 0,0 1 0,0 0 0,0-1 0,0 1 0,0-1 0,0 1 0,-1 0 0,1-1 0,-1 1 0,1 0 0,-1-1 0,0 1 0,1 0 0,-1 0 0,0-1 0,0 1 0,0 0 0,0 0 0,0 0 0,0 0 0,0 0 0,0 0 0,0 0 0,0 1 0,-1-1 0,1 0 0,0 1 0,-1-1 0,1 1 0,0-1 0,-1 1 0,1 0 0,-1-1 0,1 1 0,0 0 0,-1 0 0,1 0 0,-3 0 0,-10-1 0,-1 1 0,0 0 0,-16 3 0,10-1 0,-159 1 0,517-4-1365,-315 1-5461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7T16:19:40.432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0 453 24575,'1'-2'0,"0"-1"0,0 0 0,0 1 0,0-1 0,1 1 0,-1 0 0,1-1 0,-1 1 0,1 0 0,0 0 0,0 0 0,0 0 0,4-3 0,30-23 0,19-4 0,2 3 0,93-34 0,-75 33 0,-48 20 0,52-11 0,-62 19 0,0-2 0,-1 0 0,1-2 0,-1 1 0,0-2 0,0 0 0,0-1 0,18-13 0,8-10 0,-23 17 0,0 0 0,22-22 0,-34 28 0,-3 3 0,1 0 0,0 0 0,0 0 0,0 1 0,0 0 0,7-3 0,-11 6 0,-1 1 0,1 0 0,0-1 0,0 1 0,-1 0 0,1 0 0,0-1 0,0 1 0,0 0 0,-1 0 0,1 0 0,0 0 0,0 0 0,-1 0 0,1 1 0,0-1 0,0 0 0,0 0 0,-1 0 0,1 1 0,0-1 0,1 1 0,-1 0 0,0 1 0,0-1 0,0 0 0,1 1 0,-2-1 0,1 1 0,0-1 0,0 1 0,0 0 0,-1-1 0,1 1 0,-1 0 0,1 0 0,0 2 0,4 37 0,-1 0 0,-2 0 0,-2 0 0,-8 62 0,-2-54 0,10-46 0,-1-1 0,1 0 0,-1 1 0,0-1 0,0 0 0,0 0 0,0 1 0,0-1 0,-1 0 0,1 0 0,0 0 0,-1 0 0,0-1 0,1 1 0,-1 0 0,0-1 0,-2 2 0,3-3 0,1 0 0,-1 0 0,0 0 0,0-1 0,1 1 0,-1 0 0,0-1 0,1 1 0,-1 0 0,0-1 0,1 1 0,-1-1 0,0 1 0,1-1 0,-1 1 0,1-1 0,-1 1 0,1-1 0,-1 0 0,1 1 0,0-1 0,-1 1 0,1-1 0,0 0 0,-1 0 0,1 1 0,0-1 0,0 0 0,0 0 0,0 1 0,0-1 0,0 0 0,0 0 0,0-1 0,-4-32 0,4 33 0,0-115 0,0-15 0,-1 129 0,1-1 0,-1 0 0,0 0 0,0 1 0,0-1 0,0 0 0,0 1 0,0-1 0,-1 1 0,1-1 0,-1 1 0,0 0 0,0 0 0,0 0 0,0 0 0,0 0 0,0 0 0,0 0 0,-1 1 0,1-1 0,-1 1 0,1-1 0,-1 1 0,1 0 0,-1 0 0,0 0 0,0 1 0,1-1 0,-1 1 0,0-1 0,-3 1 0,-13-2 0,-1 1 0,1 1 0,-33 4 0,16-1 0,-19 0-87,29-1-168,1 0-1,-1-2 0,0-1 1,-50-8-1,59 3-6570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7T16:19:46.638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0 0 24575,'9'2'0,"1"1"0,-2 0 0,1 0 0,0 1 0,-1 0 0,1 0 0,-1 1 0,9 6 0,5 3 0,218 127 0,-32-17 0,-160-95 0,37 26 0,137 97 0,-101-72 0,-54-37 0,-30-20 0,48 39 0,-58-41 0,-16-12 0,1 1 0,-1 0 0,14 17 0,-25-26 0,1 0 0,-1 0 0,1 0 0,-1-1 0,1 1 0,0 0 0,-1 0 0,1 0 0,0 0 0,0-1 0,0 1 0,-1 0 0,1-1 0,0 1 0,0 0 0,0-1 0,0 1 0,0-1 0,0 0 0,0 1 0,0-1 0,0 0 0,1 0 0,-1 0 0,0 1 0,0-1 0,0 0 0,0 0 0,2-1 0,-2 0 0,0 0 0,1-1 0,-1 1 0,0 0 0,0-1 0,0 1 0,-1-1 0,1 0 0,0 1 0,0-1 0,-1 1 0,1-1 0,-1 0 0,0 0 0,1 1 0,-1-3 0,2-12 0,-1 1 0,-1-1 0,-1-16 0,-8-27 0,-31-113 0,12 63 0,28 106 0,-1 0 0,0 0 0,0 0 0,0 0 0,0 0 0,0 0 0,-1 1 0,1-1 0,-1 0 0,-3-3 0,5 6 0,0-1 0,0 1 0,-1 0 0,1 0 0,0 0 0,0 0 0,0 0 0,-1 0 0,1 0 0,0 0 0,0-1 0,0 1 0,-1 0 0,1 0 0,0 0 0,0 0 0,0 0 0,-1 0 0,1 0 0,0 0 0,0 0 0,-1 0 0,1 1 0,0-1 0,0 0 0,0 0 0,-1 0 0,1 0 0,0 0 0,0 0 0,0 0 0,-1 0 0,1 1 0,0-1 0,0 0 0,0 0 0,0 0 0,0 0 0,-1 1 0,1-1 0,0 0 0,0 1 0,-6 21 0,1 50 0,4 0 0,7 80 0,21-21 0,-27-129 0,1 0 0,-1 0 0,1 0 0,-1 0 0,0 0 0,0 1 0,0-1 0,0 0 0,0 0 0,0 0 0,0 0 0,-1 1 0,1-1 0,-1 0 0,0 0 0,0 0 0,1 0 0,-3 3 0,0-3 0,1-1 0,-1 1 0,1-1 0,-1 0 0,0 0 0,0 0 0,1 0 0,-1 0 0,0-1 0,0 1 0,0-1 0,0 0 0,0 0 0,-3 0 0,-257-1 117,100-2-1599,139 3-5344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7T16:19:53.58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0 295 24575,'1378'0'0,"-1378"1"0,0-1 0,1 0 0,-1 0 0,1 0 0,-1 0 0,0 0 0,1 0 0,-1 1 0,1-1 0,-1 0 0,1 0 0,-1 0 0,0-1 0,1 1 0,-1 0 0,1 0 0,-1 0 0,0 0 0,1 0 0,-1 0 0,1-1 0,-1 1 0,0 0 0,1 0 0,-1 0 0,0-1 0,1 1 0,-1 0 0,0-1 0,1 1 0,-1 0 0,0-1 0,0 1 0,1 0 0,-1-1 0,0 1 0,0-1 0,0 1 0,1 0 0,-1-1 0,0 0 0,-15-16 0,-44-22 0,45 30 0,-41-26 0,17 12 0,-67-55 0,89 63 0,-49-47 0,65 62 0,0-1 0,0 1 0,-1 0 0,1 0 0,0 0 0,0 0 0,0 0 0,0 0 0,-1-1 0,1 1 0,0 0 0,0 0 0,0 0 0,0-1 0,-1 1 0,1 0 0,0 0 0,0 0 0,0-1 0,0 1 0,0 0 0,0 0 0,0 0 0,0-1 0,0 1 0,0 0 0,0 0 0,0-1 0,0 1 0,0 0 0,0 0 0,0-1 0,0 1 0,0 0 0,0 0 0,0 0 0,0-1 0,0 1 0,0 0 0,1 0 0,-1 0 0,0-1 0,0 1 0,0 0 0,13 1 0,17 10 0,48 24 0,-3 2 0,77 52 0,-151-88 0,1 0 0,-1 0 0,0 0 0,0-1 0,1 2 0,-1-1 0,0 0 0,0 0 0,0 0 0,0 0 0,0 1 0,0-1 0,-1 0 0,1 1 0,0-1 0,-1 1 0,1-1 0,-1 1 0,1-1 0,-1 1 0,0-1 0,0 1 0,1-1 0,-1 1 0,0-1 0,0 1 0,-1-1 0,1 1 0,0 0 0,0-1 0,-1 1 0,1-1 0,-1 1 0,0-1 0,1 0 0,-1 1 0,0-1 0,0 0 0,1 1 0,-1-1 0,0 0 0,-1 0 0,1 0 0,-1 2 0,-9 7 0,0-1 0,0 1 0,-1-2 0,-14 9 0,-5 4 0,5 0 10,-2-1 0,-37 20 0,10-7-1405,38-22-5431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7T07:27:01.00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558 0 24575,'8'2'0,"0"0"0,-1 1 0,1-1 0,-1 2 0,0-1 0,0 1 0,0 0 0,0 0 0,-1 1 0,1 0 0,8 9 0,-3-4 0,576 518 0,-482-427 0,-36-35 0,-4 3 0,68 91 0,-108-124 0,-2 0 0,-2 1 0,-1 2 0,-2 0 0,-2 1 0,-1 1 0,11 49 0,-1 47 0,13 233 0,-28-240 0,-10-117 0,21 424 0,-24-379 0,-2 0 0,-2-1 0,-3 1 0,-2-1 0,-29 84 0,-65 183 0,55-158 0,-111 245 0,136-359 0,-3-2 0,-1-1 0,-3-1 0,-2-1 0,-2-2 0,-1-2 0,-3-1 0,-79 64 0,-620 411 0,704-494 40,0-3 0,-73 31 0,89-44-226,0-1 1,-1-1-1,0-1 0,0 0 1,0-2-1,-1 0 1,-34-2-1,36-2-6640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7T07:27:01.01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1962 0 24575,'2'2'0,"0"-1"0,0 0 0,0 1 0,0-1 0,0 1 0,0-1 0,-1 1 0,1 0 0,-1 0 0,1 0 0,-1 0 0,0 0 0,0 0 0,0 0 0,0 1 0,0-1 0,0 0 0,0 4 0,2 0 0,42 110 0,-5 1 0,-5 2 0,-5 1 0,-5 2 0,12 172 0,-31-222 0,-2 1 0,-4 0 0,-12 93 0,7-138 0,0 1 0,-2-1 0,-1-1 0,-1 1 0,-1-1 0,-1-1 0,-2 0 0,-1-1 0,0 0 0,-2-1 0,-23 26 0,-32 24 0,-3-3 0,-4-3 0,-2-4 0,-96 58 0,98-73 0,-3-4 0,-98 40 0,-176 52 0,315-123 0,-352 107 0,42-15 0,266-72-1365,70-32-5461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7T07:27:01.01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2645 0 24575,'-1'16'0,"0"-1"0,-1 1 0,-1-1 0,0 0 0,-1 0 0,-1 0 0,-1-1 0,0 1 0,0-1 0,-18 26 0,-6 3 0,-66 72 0,75-92 0,-21 24 0,-3-2 0,-1-2 0,-71 51 0,80-70 0,0-1 0,-1-1 0,-1-3 0,-1-1 0,-75 23 0,-43-2 0,-1-6 0,-225 17 0,-330-28 0,633-23 0,-1-5 0,-109-20 0,93 9-1365,85 12-5461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7T07:27:01.01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5456 1 24575,'-88'0'0,"-148"4"0,201-1 0,0 2 0,0 2 0,0 1 0,-55 20 0,0 12 0,-119 72 0,39-17 0,-168 67 0,-186 100 0,-155 93 0,-46 27 0,-178 166 0,483-301 0,139-82 0,244-143 0,-309 169 0,300-169-47,-64 28-1271,87-42-5508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7T07:27:01.01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5250 0 24575,'-4'78'0,"-19"110"0,11-103 0,-26 152 0,-102 355 0,52-275 0,69-230 0,-14 149 0,2 45 0,21-228 0,-2-1 0,-3 0 0,-27 66 0,8-38 0,-109 230 0,121-272 0,-1-1 0,-2-1 0,-2-1 0,-1-1 0,-58 54 0,-195 130 0,151-123 0,-63 40 0,-5-9 0,-272 128 0,149-88 0,-154 74 0,362-190 0,-3-5 0,-155 39 0,-253-1 0,423-71 0,43-2 0,2 3 0,-1 2 0,-81 34 0,123-43 0,-36 9 0,0-3 0,-1-1 0,0-3 0,-82 2 0,59-5 0,-92 18 0,16 19 0,91-24 0,-10-1-1365,56-11-5461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7T07:27:01.01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9524 1 24575,'6'5'0,"0"1"0,0 1 0,-1-1 0,1 1 0,-1 0 0,-1 0 0,1 0 0,-1 1 0,0-1 0,4 14 0,-1-6 0,26 65 0,-4 1 0,33 144 0,-57-201 0,14 65 0,-4 1 0,6 152 0,-26 187 0,-1-322 0,-5 0 0,-31 135 0,26-176 0,-3-1 0,-3 0 0,-3-2 0,-58 108 0,59-131 0,-2-1 0,-2-2 0,-2 0 0,-1-2 0,-1-1 0,-2-2 0,-1-1 0,-2-2 0,-51 32 0,39-33 0,0-2 0,-2-2 0,-1-3 0,0-2 0,-2-2 0,0-2 0,-77 10 0,-536 106 0,630-123 0,-835 114 0,238-45 0,227 0 0,-22 3 0,-2-34 0,-110-17 0,-576 13 0,255 8 0,8 73 0,662-100 0,-50 10 0,211-26 0,0 1 0,1 2 0,0 1 0,1 1 0,-47 27 0,32-10 0,-45 39 0,47-34 0,-54 34 0,29-30 0,2 4 0,2 2 0,3 3 0,-80 79 0,-74 137 86,138-164-811,-123 126-1,178-205-6100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7T07:27:01.01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9037 1 24575,'-1'5'0,"0"0"0,-1-1 0,1 1 0,-1 0 0,0-1 0,-1 1 0,1-1 0,-1 0 0,1 1 0,-1-1 0,-6 5 0,-6 12 0,-70 104 0,-5-4 0,-6-4 0,-5-4 0,-4-4 0,-208 164 0,200-186 0,-236 139 0,277-188 0,-2-3 0,-2-3 0,-1-4 0,-145 34 0,-272 26 0,6 0 0,163-27 0,-623 35 0,-671-88 0,850-13 0,752 5 0,-425-7 0,324-1 0,-202-41 0,-20-40 0,50 11 0,245 68 0,-1-1 0,1-3 0,1-1 0,1-3 0,0-1 0,-54-34 0,92 50 0,-56-37 0,-69-35 0,-274-142 0,335 186-1365,54 23-5461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7T07:27:01.01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10285 22 24575,'-76'-11'0,"2"1"0,33 10 0,0 2 0,0 2 0,0 1 0,1 3 0,-58 17 0,-190 84 0,186-66 0,-27 9 0,2 7 0,4 4 0,2 6 0,-195 148 0,245-156 0,3 4 0,-63 77 0,-106 157 0,130-143 0,-86 168 0,-62 95 0,188-324 0,-4-3 0,-4-3 0,-4-3 0,-4-4 0,-179 137 0,109-112 0,-240 126 0,346-212 0,-1-2 0,-99 25 0,-108 7 0,50-12 0,99-16 0,-56 15 0,-1-7 0,-187 11 0,5-18 0,-376 77 0,31-20 0,-6-67 0,582-21 0,1-5 0,-165-40 0,-74-1 0,243 40 0,-37-1 0,79 9 0,0-2 0,-66-17 0,-173-62 0,267 78 0,-1 1 0,-49-1 0,-30-5 0,23 0 0,63 10 0,0-1 0,1-2 0,-1-1 0,1-1 0,1-2 0,-1-1 0,-30-16 0,17 0-1365,0-3-5461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7T07:27:00.99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24575,'26'11'0,"-1"1"0,0 2 0,0 0 0,-2 2 0,0 1 0,22 20 0,1-1 0,492 408 0,-465-382 0,115 74 0,91 33 0,-205-125 0,12 7 0,2-4 0,130 50 0,1249 462 0,-114-38 0,86 36 0,-190-52 0,20-69 0,-474-168 0,-267-56 0,-361-134 0,-26-10 0,-132-65-118,-7-2 56,0-1 0,1 1-1,-1 0 1,0-1 0,0 1-1,0 0 1,0 0-1,0 1 1,0-1 0,0 0-1,0 1 1,0-1 0,0 1-1,-1-1 1,1 1-1,-1 0 1,1 0 0,-1 0-1,2 2 1,-6 4-6764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7T07:27:00.99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24575,'26'11'0,"-1"1"0,0 2 0,0 0 0,-2 2 0,0 1 0,22 20 0,1-1 0,492 408 0,-465-382 0,115 74 0,91 33 0,-205-125 0,12 7 0,2-4 0,130 50 0,1249 462 0,-114-38 0,86 36 0,-190-52 0,20-69 0,-474-168 0,-267-56 0,-361-134 0,-26-10 0,-132-65-118,-7-2 56,0-1 0,1 1-1,-1 0 1,0-1 0,0 1-1,0 0 1,0 0-1,0 1 1,0-1 0,0 0-1,0 1 1,0-1 0,0 1-1,-1-1 1,1 1-1,-1 0 1,1 0 0,-1 0-1,2 2 1,-6 4-6764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7T07:27:00.99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24575,'51'46'0,"3"-4"0,1-1 0,61 33 0,-57-37 0,1251 705 0,-117-232 0,-970-422 0,216 73 0,239 100 0,9 41 0,-409-163 0,-66-31 0,-100-47 84,31 13-1533,-129-68-5377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7T07:27:00.99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24575,'3'2'0,"0"-1"0,0 1 0,0 0 0,0 0 0,0 0 0,-1 0 0,1 0 0,-1 0 0,1 1 0,-1-1 0,0 1 0,3 5 0,2 0 0,88 103 0,85 91 0,783 688 0,-605-579 0,-223-179 113,-95-89-852,63 53 0,-82-81-6087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7T07:27:00.99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24575,'1'4'0,"-1"-1"0,1 1 0,1 0 0,-1-1 0,0 1 0,1-1 0,0 0 0,0 0 0,0 1 0,3 3 0,3 5 0,198 288 0,-78-120 0,519 817 0,-327-445 0,45 72 0,-318-547 0,-2 2 0,-5 1 0,48 134 0,182 571 0,-194-608 0,-69-162-1365,-2-1-5461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7T07:27:00.99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24575,'0'5'0,"1"0"0,0 0 0,0 0 0,1 0 0,0-1 0,0 1 0,0 0 0,0-1 0,1 1 0,5 6 0,36 45 0,-33-43 0,77 82 0,126 104 0,-123-117 0,1170 947 0,-163-250 0,-478-321 0,-51 11 0,-323-257 0,106 86 0,91 20 0,-347-254 0,169 81 98,-187-107-586,-3 3 1,77 54-1,-131-79-6338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7T07:27:00.99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26 24575,'182'-13'0,"-41"1"0,1135 12-466,-2 108-254,-1171-96 720,1169 118 0,-83 4 988,-530-75-779,-170-22-220,273-1 11,-698-36 0,246-14 0,-165 5-1365,-125 9-5461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7T07:27:00.99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24575,'92'0'0,"706"9"0,-7 63 0,-160 61 0,-220-40 0,-5-33 0,-51-10 0,-270-33 0,0 3 0,91 36 0,-16 1 0,109 44 0,-225-81-682,55 33-1,-77-38-6143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7T07:27:00.99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24575,'29'-1'0,"1"2"0,-1 1 0,0 2 0,-1 1 0,1 0 0,38 14 0,400 130 0,-436-141 67,59 6 0,4 1-1566,-60-7-5327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7T07:27:00.99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2406 24575,'47'-41'0,"1"2"0,2 3 0,2 1 0,62-31 0,-49 29 0,1736-949-654,-637 383 534,-915 471 109,264-111-47,-392 197 296,1 6-1,176-35 0,-204 62-648,-1 4-1,156 4 1,-227 6-6415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7T07:27:00.99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2962 24575,'1'-7'0,"1"1"0,0-1 0,0 1 0,0 0 0,1 0 0,0 0 0,0 0 0,0 0 0,1 1 0,0-1 0,0 1 0,0 0 0,6-5 0,5-7 0,345-373 0,-185 212 0,103-127 0,86-89 0,-271 307 0,4 4 0,151-98 0,-221 161 0,-1-1 0,0-2 0,-2 0 0,-1-1 0,0-2 0,32-49 0,89-183 0,-59 97 0,-53 97 44,-3-2 0,36-119-1,-41 108-791,56-120 0,-70 178-6078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7T07:27:00.99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24575,'51'46'0,"3"-4"0,1-1 0,61 33 0,-57-37 0,1251 705 0,-117-232 0,-970-422 0,216 73 0,239 100 0,9 41 0,-409-163 0,-66-31 0,-100-47 84,31 13-1533,-129-68-5377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7T07:27:0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3682 24575,'8'-9'0,"0"-1"0,0 1 0,1 0 0,0 1 0,0 0 0,1 0 0,0 1 0,11-6 0,93-43 0,-83 42 0,86-34 0,1 4 0,233-53 0,257 5 0,-443 80 0,0 7 0,223 22 0,284-4 0,-427-16 0,-159 3 0,190-6 0,-230 1 0,-1-1 0,0-2 0,0-3 0,47-17 0,349-155 0,-220 88 0,-118 50 0,-3-3 0,-1-5 0,97-71 0,-142 86 0,146-105 0,274-147 0,-155 144 0,12-6 0,-289 128 0,-1-1 0,-2-3 0,44-38 0,101-108 0,-21 20 0,-67 61 0,-5-3 0,81-112 0,-159 193 0,53-59 0,3 3 0,104-82 0,-57 53 0,-57 49 0,2 2 0,1 3 0,3 3 0,115-58 0,-133 77 0,64-44 0,-72 41 0,2 2 0,48-21 0,-54 30-341,-2-2 0,0-1-1,45-34 1,-64 42-6485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7T07:27:01.00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5538 24575,'0'-9'0,"0"-1"0,0 1 0,1 0 0,0 0 0,1 0 0,0 0 0,0 0 0,1 0 0,0 0 0,0 0 0,1 1 0,0 0 0,1 0 0,0 0 0,11-14 0,42-41 0,2 4 0,132-101 0,-47 42 0,818-730 0,-755 669 0,313-349 0,-462 456 0,-17 18 0,3 3 0,2 1 0,69-57 0,157-130 0,-205 174 0,4 5 0,2 2 0,124-69 0,-79 52 0,-42 29 0,90-36 0,-101 50 0,-1-2 0,99-66 0,-53 24 0,183-89 0,-234 132 0,142-81 0,119-58 0,561-280 0,-865 440 0,39-22 0,-3-2 0,-1-2 0,-1-3 0,-2-2 0,-2-2 0,-2-2 0,-3-2 0,-1-2 0,47-74 0,23-63 0,11-17 0,-13 60 0,-48 66 0,-44 58-455,0 0 0,27-22 0,-30 30-6371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7T07:27:01.00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5431 24575,'2'-3'0,"1"1"0,-1-1 0,1 1 0,-1-1 0,1 1 0,0 0 0,0 0 0,0 0 0,0 0 0,1 1 0,-1 0 0,5-2 0,-4 1 0,45-17 0,95-24 0,-50 18 0,443-155 0,-402 125 0,241-136 0,-114 29 0,188-108 0,-314 198 0,254-155 0,-293 152 0,154-157 0,-208 190 0,56-61 0,-6-3 0,127-186 0,118-265 0,174-443 0,-287 473 0,-115 264 0,72-159 0,-167 386 0,-1-1 0,-2-1 0,-1 0 0,-2 0 0,4-46 0,20-138-1365,-23 178-5461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7T07:27:01.00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3402 4041 24575,'-2'-12'0,"0"1"0,0-1 0,-1 0 0,-1 1 0,0 0 0,-1 0 0,-8-15 0,3 6 0,-43-87 0,-4 3 0,-119-160 0,-176-165 0,-83-38 0,300 326 0,-79-78 0,-145-158 0,-15-31 0,-71-82 0,281 299 0,-360-448 0,464 571-1365,52 58-5461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7T07:27:01.00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2638 1579 24575,'-174'-159'0,"-259"-181"0,204 167 0,25 23 0,-325-180 0,391 261 0,-178-60 0,146 62 0,-259-89-1365,413 151-5461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7T07:27:01.00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6991 2195 24575,'-29'-25'0,"0"1"0,-1 1 0,-2 2 0,-33-17 0,26 15 0,-872-429 0,646 338 0,-305-88 0,538 192 0,-737-184 0,108 47 0,7 1 0,168 73 0,-223-49 0,-81-91 0,566 136 0,71 21 0,123 46 0,-216-78 0,198 68 0,2-2 0,0-3 0,-44-30 0,63 41-1365,17 13-5461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7T07:27:01.00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5838 4471 24575,'-1'-14'0,"-1"-1"0,0 1 0,0 0 0,-2 1 0,0-1 0,-8-20 0,-43-81 0,33 74 0,-194-481 0,78 168 0,69 191 0,-103-224 0,130 315 0,-88-117 0,70 107 0,-32-38 0,-6 4 0,-125-115 0,167 176 0,-1 2 0,-3 2 0,-104-66 0,76 66 0,-2 3 0,-148-55 0,-553-143 0,54 17 0,283 54 0,267 99 0,-155-70 0,-365-216 0,571 289 0,-147-56 0,197 90-1365,68 31-5461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7T07:27:01.00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5790 5947 24575,'-1'-16'0,"-1"1"0,0-1 0,-1 1 0,-10-30 0,3 10 0,-38-138 0,-209-893 0,235 941 0,-60-280 0,62 326 0,-4 2 0,-4 0 0,-38-76 0,57 133 0,-2 1 0,0-1 0,-1 2 0,-1 0 0,-1 0 0,-1 1 0,0 1 0,-29-24 0,-11-2 0,-3 2 0,-1 2 0,-1 4 0,-2 1 0,-2 4 0,-107-34 0,78 32 0,-557-155 0,282 93 0,277 63 0,-170-82 0,197 80 0,-421-228 0,357 183 0,-202-159 0,62 3 0,9-11 0,-263-323 0,196 226 0,93 106 0,92 78 0,-151-151 0,272 280-1365,13 13-5461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7T07:27:01.00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152 1 24575,'27'60'0,"-4"2"0,31 121 0,-17-47 0,-4-33 0,36 133 0,-60-194 0,-1-1 0,-2 1 0,0 79 0,-8-67 0,-10 65 0,8-96 0,-1-1 0,0 0 0,-2 0 0,-1-1 0,-18 35 0,12-30 0,-95 165 0,91-165 0,0 0 0,-2-1 0,0-1 0,-45 40 0,60-60-136,-1 0-1,0 0 1,0 0-1,0-1 1,0 0-1,-1 0 1,1-1-1,-1 1 0,-11 1 1,0-1-6690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7T07:27:01.00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558 0 24575,'8'2'0,"0"0"0,-1 1 0,1-1 0,-1 2 0,0-1 0,0 1 0,0 0 0,0 0 0,-1 1 0,1 0 0,8 9 0,-3-4 0,576 518 0,-482-427 0,-36-35 0,-4 3 0,68 91 0,-108-124 0,-2 0 0,-2 1 0,-1 2 0,-2 0 0,-2 1 0,-1 1 0,11 49 0,-1 47 0,13 233 0,-28-240 0,-10-117 0,21 424 0,-24-379 0,-2 0 0,-2-1 0,-3 1 0,-2-1 0,-29 84 0,-65 183 0,55-158 0,-111 245 0,136-359 0,-3-2 0,-1-1 0,-3-1 0,-2-1 0,-2-2 0,-1-2 0,-3-1 0,-79 64 0,-620 411 0,704-494 40,0-3 0,-73 31 0,89-44-226,0-1 1,-1-1-1,0-1 0,0 0 1,0-2-1,-1 0 1,-34-2-1,36-2-6640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7T07:27:00.99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24575,'3'2'0,"0"-1"0,0 1 0,0 0 0,0 0 0,0 0 0,-1 0 0,1 0 0,-1 0 0,1 1 0,-1-1 0,0 1 0,3 5 0,2 0 0,88 103 0,85 91 0,783 688 0,-605-579 0,-223-179 113,-95-89-852,63 53 0,-82-81-6087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7T07:27:01.01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1962 0 24575,'2'2'0,"0"-1"0,0 0 0,0 1 0,0-1 0,0 1 0,0-1 0,-1 1 0,1 0 0,-1 0 0,1 0 0,-1 0 0,0 0 0,0 0 0,0 0 0,0 1 0,0-1 0,0 0 0,0 4 0,2 0 0,42 110 0,-5 1 0,-5 2 0,-5 1 0,-5 2 0,12 172 0,-31-222 0,-2 1 0,-4 0 0,-12 93 0,7-138 0,0 1 0,-2-1 0,-1-1 0,-1 1 0,-1-1 0,-1-1 0,-2 0 0,-1-1 0,0 0 0,-2-1 0,-23 26 0,-32 24 0,-3-3 0,-4-3 0,-2-4 0,-96 58 0,98-73 0,-3-4 0,-98 40 0,-176 52 0,315-123 0,-352 107 0,42-15 0,266-72-1365,70-32-5461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7T07:27:01.01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2645 0 24575,'-1'16'0,"0"-1"0,-1 1 0,-1-1 0,0 0 0,-1 0 0,-1 0 0,-1-1 0,0 1 0,0-1 0,-18 26 0,-6 3 0,-66 72 0,75-92 0,-21 24 0,-3-2 0,-1-2 0,-71 51 0,80-70 0,0-1 0,-1-1 0,-1-3 0,-1-1 0,-75 23 0,-43-2 0,-1-6 0,-225 17 0,-330-28 0,633-23 0,-1-5 0,-109-20 0,93 9-1365,85 12-5461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7T07:27:01.01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5456 1 24575,'-88'0'0,"-148"4"0,201-1 0,0 2 0,0 2 0,0 1 0,-55 20 0,0 12 0,-119 72 0,39-17 0,-168 67 0,-186 100 0,-155 93 0,-46 27 0,-178 166 0,483-301 0,139-82 0,244-143 0,-309 169 0,300-169-47,-64 28-1271,87-42-5508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7T07:27:01.01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5250 0 24575,'-4'78'0,"-19"110"0,11-103 0,-26 152 0,-102 355 0,52-275 0,69-230 0,-14 149 0,2 45 0,21-228 0,-2-1 0,-3 0 0,-27 66 0,8-38 0,-109 230 0,121-272 0,-1-1 0,-2-1 0,-2-1 0,-1-1 0,-58 54 0,-195 130 0,151-123 0,-63 40 0,-5-9 0,-272 128 0,149-88 0,-154 74 0,362-190 0,-3-5 0,-155 39 0,-253-1 0,423-71 0,43-2 0,2 3 0,-1 2 0,-81 34 0,123-43 0,-36 9 0,0-3 0,-1-1 0,0-3 0,-82 2 0,59-5 0,-92 18 0,16 19 0,91-24 0,-10-1-1365,56-11-5461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7T07:27:01.01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9524 1 24575,'6'5'0,"0"1"0,0 1 0,-1-1 0,1 1 0,-1 0 0,-1 0 0,1 0 0,-1 1 0,0-1 0,4 14 0,-1-6 0,26 65 0,-4 1 0,33 144 0,-57-201 0,14 65 0,-4 1 0,6 152 0,-26 187 0,-1-322 0,-5 0 0,-31 135 0,26-176 0,-3-1 0,-3 0 0,-3-2 0,-58 108 0,59-131 0,-2-1 0,-2-2 0,-2 0 0,-1-2 0,-1-1 0,-2-2 0,-1-1 0,-2-2 0,-51 32 0,39-33 0,0-2 0,-2-2 0,-1-3 0,0-2 0,-2-2 0,0-2 0,-77 10 0,-536 106 0,630-123 0,-835 114 0,238-45 0,227 0 0,-22 3 0,-2-34 0,-110-17 0,-576 13 0,255 8 0,8 73 0,662-100 0,-50 10 0,211-26 0,0 1 0,1 2 0,0 1 0,1 1 0,-47 27 0,32-10 0,-45 39 0,47-34 0,-54 34 0,29-30 0,2 4 0,2 2 0,3 3 0,-80 79 0,-74 137 86,138-164-811,-123 126-1,178-205-6100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7T07:27:01.01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9037 1 24575,'-1'5'0,"0"0"0,-1-1 0,1 1 0,-1 0 0,0-1 0,-1 1 0,1-1 0,-1 0 0,1 1 0,-1-1 0,-6 5 0,-6 12 0,-70 104 0,-5-4 0,-6-4 0,-5-4 0,-4-4 0,-208 164 0,200-186 0,-236 139 0,277-188 0,-2-3 0,-2-3 0,-1-4 0,-145 34 0,-272 26 0,6 0 0,163-27 0,-623 35 0,-671-88 0,850-13 0,752 5 0,-425-7 0,324-1 0,-202-41 0,-20-40 0,50 11 0,245 68 0,-1-1 0,1-3 0,1-1 0,1-3 0,0-1 0,-54-34 0,92 50 0,-56-37 0,-69-35 0,-274-142 0,335 186-1365,54 23-5461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7T07:27:01.01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10285 22 24575,'-76'-11'0,"2"1"0,33 10 0,0 2 0,0 2 0,0 1 0,1 3 0,-58 17 0,-190 84 0,186-66 0,-27 9 0,2 7 0,4 4 0,2 6 0,-195 148 0,245-156 0,3 4 0,-63 77 0,-106 157 0,130-143 0,-86 168 0,-62 95 0,188-324 0,-4-3 0,-4-3 0,-4-3 0,-4-4 0,-179 137 0,109-112 0,-240 126 0,346-212 0,-1-2 0,-99 25 0,-108 7 0,50-12 0,99-16 0,-56 15 0,-1-7 0,-187 11 0,5-18 0,-376 77 0,31-20 0,-6-67 0,582-21 0,1-5 0,-165-40 0,-74-1 0,243 40 0,-37-1 0,79 9 0,0-2 0,-66-17 0,-173-62 0,267 78 0,-1 1 0,-49-1 0,-30-5 0,23 0 0,63 10 0,0-1 0,1-2 0,-1-1 0,1-1 0,1-2 0,-1-1 0,-30-16 0,17 0-1365,0-3-5461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7T07:27:00.99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24575,'26'11'0,"-1"1"0,0 2 0,0 0 0,-2 2 0,0 1 0,22 20 0,1-1 0,492 408 0,-465-382 0,115 74 0,91 33 0,-205-125 0,12 7 0,2-4 0,130 50 0,1249 462 0,-114-38 0,86 36 0,-190-52 0,20-69 0,-474-168 0,-267-56 0,-361-134 0,-26-10 0,-132-65-118,-7-2 56,0-1 0,1 1-1,-1 0 1,0-1 0,0 1-1,0 0 1,0 0-1,0 1 1,0-1 0,0 0-1,0 1 1,0-1 0,0 1-1,-1-1 1,1 1-1,-1 0 1,1 0 0,-1 0-1,2 2 1,-6 4-6764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7T07:27:00.99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24575,'51'46'0,"3"-4"0,1-1 0,61 33 0,-57-37 0,1251 705 0,-117-232 0,-970-422 0,216 73 0,239 100 0,9 41 0,-409-163 0,-66-31 0,-100-47 84,31 13-1533,-129-68-5377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7T07:27:00.99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24575,'3'2'0,"0"-1"0,0 1 0,0 0 0,0 0 0,0 0 0,-1 0 0,1 0 0,-1 0 0,1 1 0,-1-1 0,0 1 0,3 5 0,2 0 0,88 103 0,85 91 0,783 688 0,-605-579 0,-223-179 113,-95-89-852,63 53 0,-82-81-6087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7T07:27:00.99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24575,'1'4'0,"-1"-1"0,1 1 0,1 0 0,-1-1 0,0 1 0,1-1 0,0 0 0,0 0 0,0 1 0,3 3 0,3 5 0,198 288 0,-78-120 0,519 817 0,-327-445 0,45 72 0,-318-547 0,-2 2 0,-5 1 0,48 134 0,182 571 0,-194-608 0,-69-162-1365,-2-1-5461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7T07:27:00.99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24575,'1'4'0,"-1"-1"0,1 1 0,1 0 0,-1-1 0,0 1 0,1-1 0,0 0 0,0 0 0,0 1 0,3 3 0,3 5 0,198 288 0,-78-120 0,519 817 0,-327-445 0,45 72 0,-318-547 0,-2 2 0,-5 1 0,48 134 0,182 571 0,-194-608 0,-69-162-1365,-2-1-5461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7T07:27:00.99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24575,'0'5'0,"1"0"0,0 0 0,0 0 0,1 0 0,0-1 0,0 1 0,0 0 0,0-1 0,1 1 0,5 6 0,36 45 0,-33-43 0,77 82 0,126 104 0,-123-117 0,1170 947 0,-163-250 0,-478-321 0,-51 11 0,-323-257 0,106 86 0,91 20 0,-347-254 0,169 81 98,-187-107-586,-3 3 1,77 54-1,-131-79-6338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7T07:27:00.99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26 24575,'182'-13'0,"-41"1"0,1135 12-466,-2 108-254,-1171-96 720,1169 118 0,-83 4 988,-530-75-779,-170-22-220,273-1 11,-698-36 0,246-14 0,-165 5-1365,-125 9-5461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7T07:27:00.99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24575,'92'0'0,"706"9"0,-7 63 0,-160 61 0,-220-40 0,-5-33 0,-51-10 0,-270-33 0,0 3 0,91 36 0,-16 1 0,109 44 0,-225-81-682,55 33-1,-77-38-6143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7T07:27:00.99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24575,'29'-1'0,"1"2"0,-1 1 0,0 2 0,-1 1 0,1 0 0,38 14 0,400 130 0,-436-141 67,59 6 0,4 1-1566,-60-7-5327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7T07:27:00.99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2406 24575,'47'-41'0,"1"2"0,2 3 0,2 1 0,62-31 0,-49 29 0,1736-949-654,-637 383 534,-915 471 109,264-111-47,-392 197 296,1 6-1,176-35 0,-204 62-648,-1 4-1,156 4 1,-227 6-6415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7T07:27:00.99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2962 24575,'1'-7'0,"1"1"0,0-1 0,0 1 0,0 0 0,1 0 0,0 0 0,0 0 0,0 0 0,1 1 0,0-1 0,0 1 0,0 0 0,6-5 0,5-7 0,345-373 0,-185 212 0,103-127 0,86-89 0,-271 307 0,4 4 0,151-98 0,-221 161 0,-1-1 0,0-2 0,-2 0 0,-1-1 0,0-2 0,32-49 0,89-183 0,-59 97 0,-53 97 44,-3-2 0,36-119-1,-41 108-791,56-120 0,-70 178-6078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7T07:27:0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3682 24575,'8'-9'0,"0"-1"0,0 1 0,1 0 0,0 1 0,0 0 0,1 0 0,0 1 0,11-6 0,93-43 0,-83 42 0,86-34 0,1 4 0,233-53 0,257 5 0,-443 80 0,0 7 0,223 22 0,284-4 0,-427-16 0,-159 3 0,190-6 0,-230 1 0,-1-1 0,0-2 0,0-3 0,47-17 0,349-155 0,-220 88 0,-118 50 0,-3-3 0,-1-5 0,97-71 0,-142 86 0,146-105 0,274-147 0,-155 144 0,12-6 0,-289 128 0,-1-1 0,-2-3 0,44-38 0,101-108 0,-21 20 0,-67 61 0,-5-3 0,81-112 0,-159 193 0,53-59 0,3 3 0,104-82 0,-57 53 0,-57 49 0,2 2 0,1 3 0,3 3 0,115-58 0,-133 77 0,64-44 0,-72 41 0,2 2 0,48-21 0,-54 30-341,-2-2 0,0-1-1,45-34 1,-64 42-6485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7T07:27:01.00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5538 24575,'0'-9'0,"0"-1"0,0 1 0,1 0 0,0 0 0,1 0 0,0 0 0,0 0 0,1 0 0,0 0 0,0 0 0,1 1 0,0 0 0,1 0 0,0 0 0,11-14 0,42-41 0,2 4 0,132-101 0,-47 42 0,818-730 0,-755 669 0,313-349 0,-462 456 0,-17 18 0,3 3 0,2 1 0,69-57 0,157-130 0,-205 174 0,4 5 0,2 2 0,124-69 0,-79 52 0,-42 29 0,90-36 0,-101 50 0,-1-2 0,99-66 0,-53 24 0,183-89 0,-234 132 0,142-81 0,119-58 0,561-280 0,-865 440 0,39-22 0,-3-2 0,-1-2 0,-1-3 0,-2-2 0,-2-2 0,-2-2 0,-3-2 0,-1-2 0,47-74 0,23-63 0,11-17 0,-13 60 0,-48 66 0,-44 58-455,0 0 0,27-22 0,-30 30-6371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7T07:27:01.00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5431 24575,'2'-3'0,"1"1"0,-1-1 0,1 1 0,-1-1 0,1 1 0,0 0 0,0 0 0,0 0 0,0 0 0,1 1 0,-1 0 0,5-2 0,-4 1 0,45-17 0,95-24 0,-50 18 0,443-155 0,-402 125 0,241-136 0,-114 29 0,188-108 0,-314 198 0,254-155 0,-293 152 0,154-157 0,-208 190 0,56-61 0,-6-3 0,127-186 0,118-265 0,174-443 0,-287 473 0,-115 264 0,72-159 0,-167 386 0,-1-1 0,-2-1 0,-1 0 0,-2 0 0,4-46 0,20-138-1365,-23 178-5461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7T07:27:00.99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24575,'0'5'0,"1"0"0,0 0 0,0 0 0,1 0 0,0-1 0,0 1 0,0 0 0,0-1 0,1 1 0,5 6 0,36 45 0,-33-43 0,77 82 0,126 104 0,-123-117 0,1170 947 0,-163-250 0,-478-321 0,-51 11 0,-323-257 0,106 86 0,91 20 0,-347-254 0,169 81 98,-187-107-586,-3 3 1,77 54-1,-131-79-6338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7T07:27:01.00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3402 4041 24575,'-2'-12'0,"0"1"0,0-1 0,-1 0 0,-1 1 0,0 0 0,-1 0 0,-8-15 0,3 6 0,-43-87 0,-4 3 0,-119-160 0,-176-165 0,-83-38 0,300 326 0,-79-78 0,-145-158 0,-15-31 0,-71-82 0,281 299 0,-360-448 0,464 571-1365,52 58-5461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7T07:27:01.00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2638 1579 24575,'-174'-159'0,"-259"-181"0,204 167 0,25 23 0,-325-180 0,391 261 0,-178-60 0,146 62 0,-259-89-1365,413 151-5461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7T07:27:01.00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6991 2195 24575,'-29'-25'0,"0"1"0,-1 1 0,-2 2 0,-33-17 0,26 15 0,-872-429 0,646 338 0,-305-88 0,538 192 0,-737-184 0,108 47 0,7 1 0,168 73 0,-223-49 0,-81-91 0,566 136 0,71 21 0,123 46 0,-216-78 0,198 68 0,2-2 0,0-3 0,-44-30 0,63 41-1365,17 13-5461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7T07:27:01.00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5838 4471 24575,'-1'-14'0,"-1"-1"0,0 1 0,0 0 0,-2 1 0,0-1 0,-8-20 0,-43-81 0,33 74 0,-194-481 0,78 168 0,69 191 0,-103-224 0,130 315 0,-88-117 0,70 107 0,-32-38 0,-6 4 0,-125-115 0,167 176 0,-1 2 0,-3 2 0,-104-66 0,76 66 0,-2 3 0,-148-55 0,-553-143 0,54 17 0,283 54 0,267 99 0,-155-70 0,-365-216 0,571 289 0,-147-56 0,197 90-1365,68 31-5461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7T07:27:01.00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5790 5947 24575,'-1'-16'0,"-1"1"0,0-1 0,-1 1 0,-10-30 0,3 10 0,-38-138 0,-209-893 0,235 941 0,-60-280 0,62 326 0,-4 2 0,-4 0 0,-38-76 0,57 133 0,-2 1 0,0-1 0,-1 2 0,-1 0 0,-1 0 0,-1 1 0,0 1 0,-29-24 0,-11-2 0,-3 2 0,-1 2 0,-1 4 0,-2 1 0,-2 4 0,-107-34 0,78 32 0,-557-155 0,282 93 0,277 63 0,-170-82 0,197 80 0,-421-228 0,357 183 0,-202-159 0,62 3 0,9-11 0,-263-323 0,196 226 0,93 106 0,92 78 0,-151-151 0,272 280-1365,13 13-5461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7T07:27:01.00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152 1 24575,'27'60'0,"-4"2"0,31 121 0,-17-47 0,-4-33 0,36 133 0,-60-194 0,-1-1 0,-2 1 0,0 79 0,-8-67 0,-10 65 0,8-96 0,-1-1 0,0 0 0,-2 0 0,-1-1 0,-18 35 0,12-30 0,-95 165 0,91-165 0,0 0 0,-2-1 0,0-1 0,-45 40 0,60-60-136,-1 0-1,0 0 1,0 0-1,0-1 1,0 0-1,-1 0 1,1-1-1,-1 1 0,-11 1 1,0-1-6690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7T07:27:01.00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558 0 24575,'8'2'0,"0"0"0,-1 1 0,1-1 0,-1 2 0,0-1 0,0 1 0,0 0 0,0 0 0,-1 1 0,1 0 0,8 9 0,-3-4 0,576 518 0,-482-427 0,-36-35 0,-4 3 0,68 91 0,-108-124 0,-2 0 0,-2 1 0,-1 2 0,-2 0 0,-2 1 0,-1 1 0,11 49 0,-1 47 0,13 233 0,-28-240 0,-10-117 0,21 424 0,-24-379 0,-2 0 0,-2-1 0,-3 1 0,-2-1 0,-29 84 0,-65 183 0,55-158 0,-111 245 0,136-359 0,-3-2 0,-1-1 0,-3-1 0,-2-1 0,-2-2 0,-1-2 0,-3-1 0,-79 64 0,-620 411 0,704-494 40,0-3 0,-73 31 0,89-44-226,0-1 1,-1-1-1,0-1 0,0 0 1,0-2-1,-1 0 1,-34-2-1,36-2-6640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7T07:27:01.01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1962 0 24575,'2'2'0,"0"-1"0,0 0 0,0 1 0,0-1 0,0 1 0,0-1 0,-1 1 0,1 0 0,-1 0 0,1 0 0,-1 0 0,0 0 0,0 0 0,0 0 0,0 1 0,0-1 0,0 0 0,0 4 0,2 0 0,42 110 0,-5 1 0,-5 2 0,-5 1 0,-5 2 0,12 172 0,-31-222 0,-2 1 0,-4 0 0,-12 93 0,7-138 0,0 1 0,-2-1 0,-1-1 0,-1 1 0,-1-1 0,-1-1 0,-2 0 0,-1-1 0,0 0 0,-2-1 0,-23 26 0,-32 24 0,-3-3 0,-4-3 0,-2-4 0,-96 58 0,98-73 0,-3-4 0,-98 40 0,-176 52 0,315-123 0,-352 107 0,42-15 0,266-72-1365,70-32-5461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7T07:27:01.01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2645 0 24575,'-1'16'0,"0"-1"0,-1 1 0,-1-1 0,0 0 0,-1 0 0,-1 0 0,-1-1 0,0 1 0,0-1 0,-18 26 0,-6 3 0,-66 72 0,75-92 0,-21 24 0,-3-2 0,-1-2 0,-71 51 0,80-70 0,0-1 0,-1-1 0,-1-3 0,-1-1 0,-75 23 0,-43-2 0,-1-6 0,-225 17 0,-330-28 0,633-23 0,-1-5 0,-109-20 0,93 9-1365,85 12-5461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7T07:27:01.01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5456 1 24575,'-88'0'0,"-148"4"0,201-1 0,0 2 0,0 2 0,0 1 0,-55 20 0,0 12 0,-119 72 0,39-17 0,-168 67 0,-186 100 0,-155 93 0,-46 27 0,-178 166 0,483-301 0,139-82 0,244-143 0,-309 169 0,300-169-47,-64 28-1271,87-42-5508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7T07:27:00.99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26 24575,'182'-13'0,"-41"1"0,1135 12-466,-2 108-254,-1171-96 720,1169 118 0,-83 4 988,-530-75-779,-170-22-220,273-1 11,-698-36 0,246-14 0,-165 5-1365,-125 9-5461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7T07:27:01.01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5250 0 24575,'-4'78'0,"-19"110"0,11-103 0,-26 152 0,-102 355 0,52-275 0,69-230 0,-14 149 0,2 45 0,21-228 0,-2-1 0,-3 0 0,-27 66 0,8-38 0,-109 230 0,121-272 0,-1-1 0,-2-1 0,-2-1 0,-1-1 0,-58 54 0,-195 130 0,151-123 0,-63 40 0,-5-9 0,-272 128 0,149-88 0,-154 74 0,362-190 0,-3-5 0,-155 39 0,-253-1 0,423-71 0,43-2 0,2 3 0,-1 2 0,-81 34 0,123-43 0,-36 9 0,0-3 0,-1-1 0,0-3 0,-82 2 0,59-5 0,-92 18 0,16 19 0,91-24 0,-10-1-1365,56-11-5461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7T07:27:01.01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9524 1 24575,'6'5'0,"0"1"0,0 1 0,-1-1 0,1 1 0,-1 0 0,-1 0 0,1 0 0,-1 1 0,0-1 0,4 14 0,-1-6 0,26 65 0,-4 1 0,33 144 0,-57-201 0,14 65 0,-4 1 0,6 152 0,-26 187 0,-1-322 0,-5 0 0,-31 135 0,26-176 0,-3-1 0,-3 0 0,-3-2 0,-58 108 0,59-131 0,-2-1 0,-2-2 0,-2 0 0,-1-2 0,-1-1 0,-2-2 0,-1-1 0,-2-2 0,-51 32 0,39-33 0,0-2 0,-2-2 0,-1-3 0,0-2 0,-2-2 0,0-2 0,-77 10 0,-536 106 0,630-123 0,-835 114 0,238-45 0,227 0 0,-22 3 0,-2-34 0,-110-17 0,-576 13 0,255 8 0,8 73 0,662-100 0,-50 10 0,211-26 0,0 1 0,1 2 0,0 1 0,1 1 0,-47 27 0,32-10 0,-45 39 0,47-34 0,-54 34 0,29-30 0,2 4 0,2 2 0,3 3 0,-80 79 0,-74 137 86,138-164-811,-123 126-1,178-205-6100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7T07:27:01.01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9037 1 24575,'-1'5'0,"0"0"0,-1-1 0,1 1 0,-1 0 0,0-1 0,-1 1 0,1-1 0,-1 0 0,1 1 0,-1-1 0,-6 5 0,-6 12 0,-70 104 0,-5-4 0,-6-4 0,-5-4 0,-4-4 0,-208 164 0,200-186 0,-236 139 0,277-188 0,-2-3 0,-2-3 0,-1-4 0,-145 34 0,-272 26 0,6 0 0,163-27 0,-623 35 0,-671-88 0,850-13 0,752 5 0,-425-7 0,324-1 0,-202-41 0,-20-40 0,50 11 0,245 68 0,-1-1 0,1-3 0,1-1 0,1-3 0,0-1 0,-54-34 0,92 50 0,-56-37 0,-69-35 0,-274-142 0,335 186-1365,54 23-5461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7T07:27:01.01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10285 22 24575,'-76'-11'0,"2"1"0,33 10 0,0 2 0,0 2 0,0 1 0,1 3 0,-58 17 0,-190 84 0,186-66 0,-27 9 0,2 7 0,4 4 0,2 6 0,-195 148 0,245-156 0,3 4 0,-63 77 0,-106 157 0,130-143 0,-86 168 0,-62 95 0,188-324 0,-4-3 0,-4-3 0,-4-3 0,-4-4 0,-179 137 0,109-112 0,-240 126 0,346-212 0,-1-2 0,-99 25 0,-108 7 0,50-12 0,99-16 0,-56 15 0,-1-7 0,-187 11 0,5-18 0,-376 77 0,31-20 0,-6-67 0,582-21 0,1-5 0,-165-40 0,-74-1 0,243 40 0,-37-1 0,79 9 0,0-2 0,-66-17 0,-173-62 0,267 78 0,-1 1 0,-49-1 0,-30-5 0,23 0 0,63 10 0,0-1 0,1-2 0,-1-1 0,1-1 0,1-2 0,-1-1 0,-30-16 0,17 0-1365,0-3-5461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7T07:27:00.99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24575,'26'11'0,"-1"1"0,0 2 0,0 0 0,-2 2 0,0 1 0,22 20 0,1-1 0,492 408 0,-465-382 0,115 74 0,91 33 0,-205-125 0,12 7 0,2-4 0,130 50 0,1249 462 0,-114-38 0,86 36 0,-190-52 0,20-69 0,-474-168 0,-267-56 0,-361-134 0,-26-10 0,-132-65-118,-7-2 56,0-1 0,1 1-1,-1 0 1,0-1 0,0 1-1,0 0 1,0 0-1,0 1 1,0-1 0,0 0-1,0 1 1,0-1 0,0 1-1,-1-1 1,1 1-1,-1 0 1,1 0 0,-1 0-1,2 2 1,-6 4-6764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7T07:27:00.99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24575,'51'46'0,"3"-4"0,1-1 0,61 33 0,-57-37 0,1251 705 0,-117-232 0,-970-422 0,216 73 0,239 100 0,9 41 0,-409-163 0,-66-31 0,-100-47 84,31 13-1533,-129-68-5377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7T07:27:00.99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24575,'3'2'0,"0"-1"0,0 1 0,0 0 0,0 0 0,0 0 0,-1 0 0,1 0 0,-1 0 0,1 1 0,-1-1 0,0 1 0,3 5 0,2 0 0,88 103 0,85 91 0,783 688 0,-605-579 0,-223-179 113,-95-89-852,63 53 0,-82-81-6087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7T07:27:00.99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24575,'1'4'0,"-1"-1"0,1 1 0,1 0 0,-1-1 0,0 1 0,1-1 0,0 0 0,0 0 0,0 1 0,3 3 0,3 5 0,198 288 0,-78-120 0,519 817 0,-327-445 0,45 72 0,-318-547 0,-2 2 0,-5 1 0,48 134 0,182 571 0,-194-608 0,-69-162-1365,-2-1-5461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7T07:27:00.99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24575,'0'5'0,"1"0"0,0 0 0,0 0 0,1 0 0,0-1 0,0 1 0,0 0 0,0-1 0,1 1 0,5 6 0,36 45 0,-33-43 0,77 82 0,126 104 0,-123-117 0,1170 947 0,-163-250 0,-478-321 0,-51 11 0,-323-257 0,106 86 0,91 20 0,-347-254 0,169 81 98,-187-107-586,-3 3 1,77 54-1,-131-79-6338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7T07:27:00.99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26 24575,'182'-13'0,"-41"1"0,1135 12-466,-2 108-254,-1171-96 720,1169 118 0,-83 4 988,-530-75-779,-170-22-220,273-1 11,-698-36 0,246-14 0,-165 5-1365,-125 9-5461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7T07:27:00.99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24575,'92'0'0,"706"9"0,-7 63 0,-160 61 0,-220-40 0,-5-33 0,-51-10 0,-270-33 0,0 3 0,91 36 0,-16 1 0,109 44 0,-225-81-682,55 33-1,-77-38-6143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7T07:27:00.99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24575,'92'0'0,"706"9"0,-7 63 0,-160 61 0,-220-40 0,-5-33 0,-51-10 0,-270-33 0,0 3 0,91 36 0,-16 1 0,109 44 0,-225-81-682,55 33-1,-77-38-6143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7T07:27:00.99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24575,'29'-1'0,"1"2"0,-1 1 0,0 2 0,-1 1 0,1 0 0,38 14 0,400 130 0,-436-141 67,59 6 0,4 1-1566,-60-7-5327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7T07:27:00.99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2406 24575,'47'-41'0,"1"2"0,2 3 0,2 1 0,62-31 0,-49 29 0,1736-949-654,-637 383 534,-915 471 109,264-111-47,-392 197 296,1 6-1,176-35 0,-204 62-648,-1 4-1,156 4 1,-227 6-6415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7T07:27:00.99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2962 24575,'1'-7'0,"1"1"0,0-1 0,0 1 0,0 0 0,1 0 0,0 0 0,0 0 0,0 0 0,1 1 0,0-1 0,0 1 0,0 0 0,6-5 0,5-7 0,345-373 0,-185 212 0,103-127 0,86-89 0,-271 307 0,4 4 0,151-98 0,-221 161 0,-1-1 0,0-2 0,-2 0 0,-1-1 0,0-2 0,32-49 0,89-183 0,-59 97 0,-53 97 44,-3-2 0,36-119-1,-41 108-791,56-120 0,-70 178-6078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7T07:27:0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3682 24575,'8'-9'0,"0"-1"0,0 1 0,1 0 0,0 1 0,0 0 0,1 0 0,0 1 0,11-6 0,93-43 0,-83 42 0,86-34 0,1 4 0,233-53 0,257 5 0,-443 80 0,0 7 0,223 22 0,284-4 0,-427-16 0,-159 3 0,190-6 0,-230 1 0,-1-1 0,0-2 0,0-3 0,47-17 0,349-155 0,-220 88 0,-118 50 0,-3-3 0,-1-5 0,97-71 0,-142 86 0,146-105 0,274-147 0,-155 144 0,12-6 0,-289 128 0,-1-1 0,-2-3 0,44-38 0,101-108 0,-21 20 0,-67 61 0,-5-3 0,81-112 0,-159 193 0,53-59 0,3 3 0,104-82 0,-57 53 0,-57 49 0,2 2 0,1 3 0,3 3 0,115-58 0,-133 77 0,64-44 0,-72 41 0,2 2 0,48-21 0,-54 30-341,-2-2 0,0-1-1,45-34 1,-64 42-6485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7T07:27:01.00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5538 24575,'0'-9'0,"0"-1"0,0 1 0,1 0 0,0 0 0,1 0 0,0 0 0,0 0 0,1 0 0,0 0 0,0 0 0,1 1 0,0 0 0,1 0 0,0 0 0,11-14 0,42-41 0,2 4 0,132-101 0,-47 42 0,818-730 0,-755 669 0,313-349 0,-462 456 0,-17 18 0,3 3 0,2 1 0,69-57 0,157-130 0,-205 174 0,4 5 0,2 2 0,124-69 0,-79 52 0,-42 29 0,90-36 0,-101 50 0,-1-2 0,99-66 0,-53 24 0,183-89 0,-234 132 0,142-81 0,119-58 0,561-280 0,-865 440 0,39-22 0,-3-2 0,-1-2 0,-1-3 0,-2-2 0,-2-2 0,-2-2 0,-3-2 0,-1-2 0,47-74 0,23-63 0,11-17 0,-13 60 0,-48 66 0,-44 58-455,0 0 0,27-22 0,-30 30-6371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7T07:27:01.00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5431 24575,'2'-3'0,"1"1"0,-1-1 0,1 1 0,-1-1 0,1 1 0,0 0 0,0 0 0,0 0 0,0 0 0,1 1 0,-1 0 0,5-2 0,-4 1 0,45-17 0,95-24 0,-50 18 0,443-155 0,-402 125 0,241-136 0,-114 29 0,188-108 0,-314 198 0,254-155 0,-293 152 0,154-157 0,-208 190 0,56-61 0,-6-3 0,127-186 0,118-265 0,174-443 0,-287 473 0,-115 264 0,72-159 0,-167 386 0,-1-1 0,-2-1 0,-1 0 0,-2 0 0,4-46 0,20-138-1365,-23 178-5461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7T07:27:01.00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3402 4041 24575,'-2'-12'0,"0"1"0,0-1 0,-1 0 0,-1 1 0,0 0 0,-1 0 0,-8-15 0,3 6 0,-43-87 0,-4 3 0,-119-160 0,-176-165 0,-83-38 0,300 326 0,-79-78 0,-145-158 0,-15-31 0,-71-82 0,281 299 0,-360-448 0,464 571-1365,52 58-5461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7T07:27:01.00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2638 1579 24575,'-174'-159'0,"-259"-181"0,204 167 0,25 23 0,-325-180 0,391 261 0,-178-60 0,146 62 0,-259-89-1365,413 151-5461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7T07:27:01.00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6991 2195 24575,'-29'-25'0,"0"1"0,-1 1 0,-2 2 0,-33-17 0,26 15 0,-872-429 0,646 338 0,-305-88 0,538 192 0,-737-184 0,108 47 0,7 1 0,168 73 0,-223-49 0,-81-91 0,566 136 0,71 21 0,123 46 0,-216-78 0,198 68 0,2-2 0,0-3 0,-44-30 0,63 41-1365,17 13-5461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231140" y="938529"/>
            <a:ext cx="3900804" cy="13055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10/6/2024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10/6/2024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658600" y="6540818"/>
            <a:ext cx="495427" cy="281304"/>
          </a:xfrm>
        </p:spPr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10/6/2024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10/6/2024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10/6/2024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6472429"/>
            <a:ext cx="12192000" cy="385445"/>
          </a:xfrm>
          <a:custGeom>
            <a:avLst/>
            <a:gdLst/>
            <a:ahLst/>
            <a:cxnLst/>
            <a:rect l="l" t="t" r="r" b="b"/>
            <a:pathLst>
              <a:path w="12192000" h="385445">
                <a:moveTo>
                  <a:pt x="12192000" y="0"/>
                </a:moveTo>
                <a:lnTo>
                  <a:pt x="0" y="0"/>
                </a:lnTo>
                <a:lnTo>
                  <a:pt x="0" y="385063"/>
                </a:lnTo>
                <a:lnTo>
                  <a:pt x="12192000" y="385063"/>
                </a:lnTo>
                <a:lnTo>
                  <a:pt x="12192000" y="0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0" y="6472429"/>
            <a:ext cx="12192000" cy="385445"/>
          </a:xfrm>
          <a:custGeom>
            <a:avLst/>
            <a:gdLst/>
            <a:ahLst/>
            <a:cxnLst/>
            <a:rect l="l" t="t" r="r" b="b"/>
            <a:pathLst>
              <a:path w="12192000" h="385445">
                <a:moveTo>
                  <a:pt x="0" y="385063"/>
                </a:moveTo>
                <a:lnTo>
                  <a:pt x="12192000" y="385063"/>
                </a:lnTo>
                <a:lnTo>
                  <a:pt x="12192000" y="0"/>
                </a:lnTo>
                <a:lnTo>
                  <a:pt x="0" y="0"/>
                </a:lnTo>
                <a:lnTo>
                  <a:pt x="0" y="385063"/>
                </a:lnTo>
                <a:close/>
              </a:path>
            </a:pathLst>
          </a:custGeom>
          <a:ln w="9525">
            <a:solidFill>
              <a:srgbClr val="8063A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0" y="6472429"/>
            <a:ext cx="12192000" cy="385445"/>
          </a:xfrm>
          <a:custGeom>
            <a:avLst/>
            <a:gdLst/>
            <a:ahLst/>
            <a:cxnLst/>
            <a:rect l="l" t="t" r="r" b="b"/>
            <a:pathLst>
              <a:path w="12192000" h="385445">
                <a:moveTo>
                  <a:pt x="0" y="385063"/>
                </a:moveTo>
                <a:lnTo>
                  <a:pt x="12192000" y="385063"/>
                </a:lnTo>
                <a:lnTo>
                  <a:pt x="12192000" y="0"/>
                </a:lnTo>
                <a:lnTo>
                  <a:pt x="0" y="0"/>
                </a:lnTo>
                <a:lnTo>
                  <a:pt x="0" y="385063"/>
                </a:lnTo>
                <a:close/>
              </a:path>
            </a:pathLst>
          </a:custGeom>
          <a:ln w="12700">
            <a:solidFill>
              <a:srgbClr val="8063A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9" name="bg object 1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0058400" y="6464808"/>
            <a:ext cx="1467611" cy="37033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00076" y="99771"/>
            <a:ext cx="5624830" cy="4521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10006" y="1212850"/>
            <a:ext cx="10189210" cy="17462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10/6/2024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811000" y="6540818"/>
            <a:ext cx="343027" cy="2813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www.cs.montana.edu/pearsall/classes/fall2024/466/main.html" TargetMode="Externa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image" Target="../media/image13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image" Target="../media/image13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image" Target="../media/image13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image" Target="../media/image13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image" Target="../media/image13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image" Target="../media/image13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image" Target="../media/image13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image" Target="../media/image13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image" Target="../media/image13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3" Type="http://schemas.openxmlformats.org/officeDocument/2006/relationships/image" Target="../media/image8.svg"/><Relationship Id="rId7" Type="http://schemas.openxmlformats.org/officeDocument/2006/relationships/image" Target="../media/image13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0.sv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3" Type="http://schemas.openxmlformats.org/officeDocument/2006/relationships/customXml" Target="../ink/ink7.xml"/><Relationship Id="rId18" Type="http://schemas.openxmlformats.org/officeDocument/2006/relationships/image" Target="../media/image93.png"/><Relationship Id="rId26" Type="http://schemas.openxmlformats.org/officeDocument/2006/relationships/image" Target="../media/image97.png"/><Relationship Id="rId39" Type="http://schemas.openxmlformats.org/officeDocument/2006/relationships/customXml" Target="../ink/ink20.xml"/><Relationship Id="rId21" Type="http://schemas.openxmlformats.org/officeDocument/2006/relationships/customXml" Target="../ink/ink11.xml"/><Relationship Id="rId34" Type="http://schemas.openxmlformats.org/officeDocument/2006/relationships/image" Target="../media/image101.png"/><Relationship Id="rId42" Type="http://schemas.openxmlformats.org/officeDocument/2006/relationships/image" Target="../media/image105.png"/><Relationship Id="rId47" Type="http://schemas.openxmlformats.org/officeDocument/2006/relationships/customXml" Target="../ink/ink24.xml"/><Relationship Id="rId50" Type="http://schemas.openxmlformats.org/officeDocument/2006/relationships/image" Target="../media/image109.png"/><Relationship Id="rId55" Type="http://schemas.openxmlformats.org/officeDocument/2006/relationships/customXml" Target="../ink/ink28.xml"/><Relationship Id="rId7" Type="http://schemas.openxmlformats.org/officeDocument/2006/relationships/customXml" Target="../ink/ink4.xml"/><Relationship Id="rId2" Type="http://schemas.openxmlformats.org/officeDocument/2006/relationships/image" Target="../media/image16.jpeg"/><Relationship Id="rId16" Type="http://schemas.openxmlformats.org/officeDocument/2006/relationships/image" Target="../media/image92.png"/><Relationship Id="rId29" Type="http://schemas.openxmlformats.org/officeDocument/2006/relationships/customXml" Target="../ink/ink15.xml"/><Relationship Id="rId11" Type="http://schemas.openxmlformats.org/officeDocument/2006/relationships/customXml" Target="../ink/ink6.xml"/><Relationship Id="rId24" Type="http://schemas.openxmlformats.org/officeDocument/2006/relationships/image" Target="../media/image96.png"/><Relationship Id="rId32" Type="http://schemas.openxmlformats.org/officeDocument/2006/relationships/image" Target="../media/image100.png"/><Relationship Id="rId37" Type="http://schemas.openxmlformats.org/officeDocument/2006/relationships/customXml" Target="../ink/ink19.xml"/><Relationship Id="rId40" Type="http://schemas.openxmlformats.org/officeDocument/2006/relationships/image" Target="../media/image104.png"/><Relationship Id="rId45" Type="http://schemas.openxmlformats.org/officeDocument/2006/relationships/customXml" Target="../ink/ink23.xml"/><Relationship Id="rId53" Type="http://schemas.openxmlformats.org/officeDocument/2006/relationships/customXml" Target="../ink/ink27.xml"/><Relationship Id="rId58" Type="http://schemas.openxmlformats.org/officeDocument/2006/relationships/image" Target="../media/image113.png"/><Relationship Id="rId5" Type="http://schemas.openxmlformats.org/officeDocument/2006/relationships/customXml" Target="../ink/ink3.xml"/><Relationship Id="rId19" Type="http://schemas.openxmlformats.org/officeDocument/2006/relationships/customXml" Target="../ink/ink10.xml"/><Relationship Id="rId4" Type="http://schemas.openxmlformats.org/officeDocument/2006/relationships/image" Target="../media/image8.svg"/><Relationship Id="rId9" Type="http://schemas.openxmlformats.org/officeDocument/2006/relationships/customXml" Target="../ink/ink5.xml"/><Relationship Id="rId14" Type="http://schemas.openxmlformats.org/officeDocument/2006/relationships/image" Target="../media/image91.png"/><Relationship Id="rId22" Type="http://schemas.openxmlformats.org/officeDocument/2006/relationships/image" Target="../media/image95.png"/><Relationship Id="rId27" Type="http://schemas.openxmlformats.org/officeDocument/2006/relationships/customXml" Target="../ink/ink14.xml"/><Relationship Id="rId30" Type="http://schemas.openxmlformats.org/officeDocument/2006/relationships/image" Target="../media/image99.png"/><Relationship Id="rId35" Type="http://schemas.openxmlformats.org/officeDocument/2006/relationships/customXml" Target="../ink/ink18.xml"/><Relationship Id="rId43" Type="http://schemas.openxmlformats.org/officeDocument/2006/relationships/customXml" Target="../ink/ink22.xml"/><Relationship Id="rId48" Type="http://schemas.openxmlformats.org/officeDocument/2006/relationships/image" Target="../media/image108.png"/><Relationship Id="rId56" Type="http://schemas.openxmlformats.org/officeDocument/2006/relationships/image" Target="../media/image112.png"/><Relationship Id="rId8" Type="http://schemas.openxmlformats.org/officeDocument/2006/relationships/image" Target="../media/image88.png"/><Relationship Id="rId51" Type="http://schemas.openxmlformats.org/officeDocument/2006/relationships/customXml" Target="../ink/ink26.xml"/><Relationship Id="rId3" Type="http://schemas.openxmlformats.org/officeDocument/2006/relationships/image" Target="../media/image7.png"/><Relationship Id="rId12" Type="http://schemas.openxmlformats.org/officeDocument/2006/relationships/image" Target="../media/image90.png"/><Relationship Id="rId17" Type="http://schemas.openxmlformats.org/officeDocument/2006/relationships/customXml" Target="../ink/ink9.xml"/><Relationship Id="rId25" Type="http://schemas.openxmlformats.org/officeDocument/2006/relationships/customXml" Target="../ink/ink13.xml"/><Relationship Id="rId33" Type="http://schemas.openxmlformats.org/officeDocument/2006/relationships/customXml" Target="../ink/ink17.xml"/><Relationship Id="rId38" Type="http://schemas.openxmlformats.org/officeDocument/2006/relationships/image" Target="../media/image103.png"/><Relationship Id="rId46" Type="http://schemas.openxmlformats.org/officeDocument/2006/relationships/image" Target="../media/image107.png"/><Relationship Id="rId20" Type="http://schemas.openxmlformats.org/officeDocument/2006/relationships/image" Target="../media/image94.png"/><Relationship Id="rId41" Type="http://schemas.openxmlformats.org/officeDocument/2006/relationships/customXml" Target="../ink/ink21.xml"/><Relationship Id="rId54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15" Type="http://schemas.openxmlformats.org/officeDocument/2006/relationships/customXml" Target="../ink/ink8.xml"/><Relationship Id="rId23" Type="http://schemas.openxmlformats.org/officeDocument/2006/relationships/customXml" Target="../ink/ink12.xml"/><Relationship Id="rId28" Type="http://schemas.openxmlformats.org/officeDocument/2006/relationships/image" Target="../media/image98.png"/><Relationship Id="rId36" Type="http://schemas.openxmlformats.org/officeDocument/2006/relationships/image" Target="../media/image102.png"/><Relationship Id="rId49" Type="http://schemas.openxmlformats.org/officeDocument/2006/relationships/customXml" Target="../ink/ink25.xml"/><Relationship Id="rId57" Type="http://schemas.openxmlformats.org/officeDocument/2006/relationships/customXml" Target="../ink/ink29.xml"/><Relationship Id="rId10" Type="http://schemas.openxmlformats.org/officeDocument/2006/relationships/image" Target="../media/image89.png"/><Relationship Id="rId31" Type="http://schemas.openxmlformats.org/officeDocument/2006/relationships/customXml" Target="../ink/ink16.xml"/><Relationship Id="rId44" Type="http://schemas.openxmlformats.org/officeDocument/2006/relationships/image" Target="../media/image106.png"/><Relationship Id="rId52" Type="http://schemas.openxmlformats.org/officeDocument/2006/relationships/image" Target="../media/image110.png"/></Relationships>
</file>

<file path=ppt/slides/_rels/slide25.xml.rels><?xml version="1.0" encoding="UTF-8" standalone="yes"?>
<Relationships xmlns="http://schemas.openxmlformats.org/package/2006/relationships"><Relationship Id="rId13" Type="http://schemas.openxmlformats.org/officeDocument/2006/relationships/customXml" Target="../ink/ink34.xml"/><Relationship Id="rId18" Type="http://schemas.openxmlformats.org/officeDocument/2006/relationships/image" Target="../media/image23.png"/><Relationship Id="rId26" Type="http://schemas.openxmlformats.org/officeDocument/2006/relationships/image" Target="../media/image27.png"/><Relationship Id="rId39" Type="http://schemas.openxmlformats.org/officeDocument/2006/relationships/customXml" Target="../ink/ink47.xml"/><Relationship Id="rId21" Type="http://schemas.openxmlformats.org/officeDocument/2006/relationships/customXml" Target="../ink/ink38.xml"/><Relationship Id="rId34" Type="http://schemas.openxmlformats.org/officeDocument/2006/relationships/image" Target="../media/image31.png"/><Relationship Id="rId42" Type="http://schemas.openxmlformats.org/officeDocument/2006/relationships/image" Target="../media/image35.png"/><Relationship Id="rId47" Type="http://schemas.openxmlformats.org/officeDocument/2006/relationships/customXml" Target="../ink/ink51.xml"/><Relationship Id="rId50" Type="http://schemas.openxmlformats.org/officeDocument/2006/relationships/image" Target="../media/image39.png"/><Relationship Id="rId55" Type="http://schemas.openxmlformats.org/officeDocument/2006/relationships/customXml" Target="../ink/ink55.xml"/><Relationship Id="rId7" Type="http://schemas.openxmlformats.org/officeDocument/2006/relationships/customXml" Target="../ink/ink31.xml"/><Relationship Id="rId2" Type="http://schemas.openxmlformats.org/officeDocument/2006/relationships/image" Target="../media/image16.jpeg"/><Relationship Id="rId16" Type="http://schemas.openxmlformats.org/officeDocument/2006/relationships/image" Target="../media/image22.png"/><Relationship Id="rId29" Type="http://schemas.openxmlformats.org/officeDocument/2006/relationships/customXml" Target="../ink/ink42.xml"/><Relationship Id="rId11" Type="http://schemas.openxmlformats.org/officeDocument/2006/relationships/customXml" Target="../ink/ink33.xml"/><Relationship Id="rId24" Type="http://schemas.openxmlformats.org/officeDocument/2006/relationships/image" Target="../media/image26.png"/><Relationship Id="rId32" Type="http://schemas.openxmlformats.org/officeDocument/2006/relationships/image" Target="../media/image30.png"/><Relationship Id="rId37" Type="http://schemas.openxmlformats.org/officeDocument/2006/relationships/customXml" Target="../ink/ink46.xml"/><Relationship Id="rId40" Type="http://schemas.openxmlformats.org/officeDocument/2006/relationships/image" Target="../media/image34.png"/><Relationship Id="rId45" Type="http://schemas.openxmlformats.org/officeDocument/2006/relationships/customXml" Target="../ink/ink50.xml"/><Relationship Id="rId53" Type="http://schemas.openxmlformats.org/officeDocument/2006/relationships/customXml" Target="../ink/ink54.xml"/><Relationship Id="rId58" Type="http://schemas.openxmlformats.org/officeDocument/2006/relationships/image" Target="../media/image43.png"/><Relationship Id="rId5" Type="http://schemas.openxmlformats.org/officeDocument/2006/relationships/customXml" Target="../ink/ink30.xml"/><Relationship Id="rId19" Type="http://schemas.openxmlformats.org/officeDocument/2006/relationships/customXml" Target="../ink/ink37.xml"/><Relationship Id="rId4" Type="http://schemas.openxmlformats.org/officeDocument/2006/relationships/image" Target="../media/image8.svg"/><Relationship Id="rId9" Type="http://schemas.openxmlformats.org/officeDocument/2006/relationships/customXml" Target="../ink/ink32.xml"/><Relationship Id="rId14" Type="http://schemas.openxmlformats.org/officeDocument/2006/relationships/image" Target="../media/image21.png"/><Relationship Id="rId22" Type="http://schemas.openxmlformats.org/officeDocument/2006/relationships/image" Target="../media/image25.png"/><Relationship Id="rId27" Type="http://schemas.openxmlformats.org/officeDocument/2006/relationships/customXml" Target="../ink/ink41.xml"/><Relationship Id="rId30" Type="http://schemas.openxmlformats.org/officeDocument/2006/relationships/image" Target="../media/image29.png"/><Relationship Id="rId35" Type="http://schemas.openxmlformats.org/officeDocument/2006/relationships/customXml" Target="../ink/ink45.xml"/><Relationship Id="rId43" Type="http://schemas.openxmlformats.org/officeDocument/2006/relationships/customXml" Target="../ink/ink49.xml"/><Relationship Id="rId48" Type="http://schemas.openxmlformats.org/officeDocument/2006/relationships/image" Target="../media/image38.png"/><Relationship Id="rId56" Type="http://schemas.openxmlformats.org/officeDocument/2006/relationships/image" Target="../media/image42.png"/><Relationship Id="rId8" Type="http://schemas.openxmlformats.org/officeDocument/2006/relationships/image" Target="../media/image18.png"/><Relationship Id="rId51" Type="http://schemas.openxmlformats.org/officeDocument/2006/relationships/customXml" Target="../ink/ink53.xml"/><Relationship Id="rId3" Type="http://schemas.openxmlformats.org/officeDocument/2006/relationships/image" Target="../media/image7.png"/><Relationship Id="rId12" Type="http://schemas.openxmlformats.org/officeDocument/2006/relationships/image" Target="../media/image20.png"/><Relationship Id="rId17" Type="http://schemas.openxmlformats.org/officeDocument/2006/relationships/customXml" Target="../ink/ink36.xml"/><Relationship Id="rId25" Type="http://schemas.openxmlformats.org/officeDocument/2006/relationships/customXml" Target="../ink/ink40.xml"/><Relationship Id="rId33" Type="http://schemas.openxmlformats.org/officeDocument/2006/relationships/customXml" Target="../ink/ink44.xml"/><Relationship Id="rId38" Type="http://schemas.openxmlformats.org/officeDocument/2006/relationships/image" Target="../media/image33.png"/><Relationship Id="rId46" Type="http://schemas.openxmlformats.org/officeDocument/2006/relationships/image" Target="../media/image37.png"/><Relationship Id="rId20" Type="http://schemas.openxmlformats.org/officeDocument/2006/relationships/image" Target="../media/image24.png"/><Relationship Id="rId41" Type="http://schemas.openxmlformats.org/officeDocument/2006/relationships/customXml" Target="../ink/ink48.xml"/><Relationship Id="rId54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5" Type="http://schemas.openxmlformats.org/officeDocument/2006/relationships/customXml" Target="../ink/ink35.xml"/><Relationship Id="rId23" Type="http://schemas.openxmlformats.org/officeDocument/2006/relationships/customXml" Target="../ink/ink39.xml"/><Relationship Id="rId28" Type="http://schemas.openxmlformats.org/officeDocument/2006/relationships/image" Target="../media/image28.png"/><Relationship Id="rId36" Type="http://schemas.openxmlformats.org/officeDocument/2006/relationships/image" Target="../media/image32.png"/><Relationship Id="rId49" Type="http://schemas.openxmlformats.org/officeDocument/2006/relationships/customXml" Target="../ink/ink52.xml"/><Relationship Id="rId57" Type="http://schemas.openxmlformats.org/officeDocument/2006/relationships/customXml" Target="../ink/ink56.xml"/><Relationship Id="rId10" Type="http://schemas.openxmlformats.org/officeDocument/2006/relationships/image" Target="../media/image19.png"/><Relationship Id="rId31" Type="http://schemas.openxmlformats.org/officeDocument/2006/relationships/customXml" Target="../ink/ink43.xml"/><Relationship Id="rId44" Type="http://schemas.openxmlformats.org/officeDocument/2006/relationships/image" Target="../media/image36.png"/><Relationship Id="rId52" Type="http://schemas.openxmlformats.org/officeDocument/2006/relationships/image" Target="../media/image40.png"/></Relationships>
</file>

<file path=ppt/slides/_rels/slide26.xml.rels><?xml version="1.0" encoding="UTF-8" standalone="yes"?>
<Relationships xmlns="http://schemas.openxmlformats.org/package/2006/relationships"><Relationship Id="rId13" Type="http://schemas.openxmlformats.org/officeDocument/2006/relationships/customXml" Target="../ink/ink61.xml"/><Relationship Id="rId18" Type="http://schemas.openxmlformats.org/officeDocument/2006/relationships/image" Target="../media/image23.png"/><Relationship Id="rId26" Type="http://schemas.openxmlformats.org/officeDocument/2006/relationships/image" Target="../media/image27.png"/><Relationship Id="rId39" Type="http://schemas.openxmlformats.org/officeDocument/2006/relationships/customXml" Target="../ink/ink74.xml"/><Relationship Id="rId21" Type="http://schemas.openxmlformats.org/officeDocument/2006/relationships/customXml" Target="../ink/ink65.xml"/><Relationship Id="rId34" Type="http://schemas.openxmlformats.org/officeDocument/2006/relationships/image" Target="../media/image31.png"/><Relationship Id="rId42" Type="http://schemas.openxmlformats.org/officeDocument/2006/relationships/image" Target="../media/image35.png"/><Relationship Id="rId47" Type="http://schemas.openxmlformats.org/officeDocument/2006/relationships/customXml" Target="../ink/ink78.xml"/><Relationship Id="rId50" Type="http://schemas.openxmlformats.org/officeDocument/2006/relationships/image" Target="../media/image39.png"/><Relationship Id="rId55" Type="http://schemas.openxmlformats.org/officeDocument/2006/relationships/customXml" Target="../ink/ink82.xml"/><Relationship Id="rId7" Type="http://schemas.openxmlformats.org/officeDocument/2006/relationships/customXml" Target="../ink/ink58.xml"/><Relationship Id="rId2" Type="http://schemas.openxmlformats.org/officeDocument/2006/relationships/image" Target="../media/image16.jpeg"/><Relationship Id="rId16" Type="http://schemas.openxmlformats.org/officeDocument/2006/relationships/image" Target="../media/image22.png"/><Relationship Id="rId29" Type="http://schemas.openxmlformats.org/officeDocument/2006/relationships/customXml" Target="../ink/ink69.xml"/><Relationship Id="rId11" Type="http://schemas.openxmlformats.org/officeDocument/2006/relationships/customXml" Target="../ink/ink60.xml"/><Relationship Id="rId24" Type="http://schemas.openxmlformats.org/officeDocument/2006/relationships/image" Target="../media/image26.png"/><Relationship Id="rId32" Type="http://schemas.openxmlformats.org/officeDocument/2006/relationships/image" Target="../media/image30.png"/><Relationship Id="rId37" Type="http://schemas.openxmlformats.org/officeDocument/2006/relationships/customXml" Target="../ink/ink73.xml"/><Relationship Id="rId40" Type="http://schemas.openxmlformats.org/officeDocument/2006/relationships/image" Target="../media/image34.png"/><Relationship Id="rId45" Type="http://schemas.openxmlformats.org/officeDocument/2006/relationships/customXml" Target="../ink/ink77.xml"/><Relationship Id="rId53" Type="http://schemas.openxmlformats.org/officeDocument/2006/relationships/customXml" Target="../ink/ink81.xml"/><Relationship Id="rId58" Type="http://schemas.openxmlformats.org/officeDocument/2006/relationships/image" Target="../media/image43.png"/><Relationship Id="rId5" Type="http://schemas.openxmlformats.org/officeDocument/2006/relationships/customXml" Target="../ink/ink57.xml"/><Relationship Id="rId19" Type="http://schemas.openxmlformats.org/officeDocument/2006/relationships/customXml" Target="../ink/ink64.xml"/><Relationship Id="rId4" Type="http://schemas.openxmlformats.org/officeDocument/2006/relationships/image" Target="../media/image8.svg"/><Relationship Id="rId9" Type="http://schemas.openxmlformats.org/officeDocument/2006/relationships/customXml" Target="../ink/ink59.xml"/><Relationship Id="rId14" Type="http://schemas.openxmlformats.org/officeDocument/2006/relationships/image" Target="../media/image21.png"/><Relationship Id="rId22" Type="http://schemas.openxmlformats.org/officeDocument/2006/relationships/image" Target="../media/image25.png"/><Relationship Id="rId27" Type="http://schemas.openxmlformats.org/officeDocument/2006/relationships/customXml" Target="../ink/ink68.xml"/><Relationship Id="rId30" Type="http://schemas.openxmlformats.org/officeDocument/2006/relationships/image" Target="../media/image29.png"/><Relationship Id="rId35" Type="http://schemas.openxmlformats.org/officeDocument/2006/relationships/customXml" Target="../ink/ink72.xml"/><Relationship Id="rId43" Type="http://schemas.openxmlformats.org/officeDocument/2006/relationships/customXml" Target="../ink/ink76.xml"/><Relationship Id="rId48" Type="http://schemas.openxmlformats.org/officeDocument/2006/relationships/image" Target="../media/image38.png"/><Relationship Id="rId56" Type="http://schemas.openxmlformats.org/officeDocument/2006/relationships/image" Target="../media/image42.png"/><Relationship Id="rId8" Type="http://schemas.openxmlformats.org/officeDocument/2006/relationships/image" Target="../media/image18.png"/><Relationship Id="rId51" Type="http://schemas.openxmlformats.org/officeDocument/2006/relationships/customXml" Target="../ink/ink80.xml"/><Relationship Id="rId3" Type="http://schemas.openxmlformats.org/officeDocument/2006/relationships/image" Target="../media/image7.png"/><Relationship Id="rId12" Type="http://schemas.openxmlformats.org/officeDocument/2006/relationships/image" Target="../media/image20.png"/><Relationship Id="rId17" Type="http://schemas.openxmlformats.org/officeDocument/2006/relationships/customXml" Target="../ink/ink63.xml"/><Relationship Id="rId25" Type="http://schemas.openxmlformats.org/officeDocument/2006/relationships/customXml" Target="../ink/ink67.xml"/><Relationship Id="rId33" Type="http://schemas.openxmlformats.org/officeDocument/2006/relationships/customXml" Target="../ink/ink71.xml"/><Relationship Id="rId38" Type="http://schemas.openxmlformats.org/officeDocument/2006/relationships/image" Target="../media/image33.png"/><Relationship Id="rId46" Type="http://schemas.openxmlformats.org/officeDocument/2006/relationships/image" Target="../media/image37.png"/><Relationship Id="rId20" Type="http://schemas.openxmlformats.org/officeDocument/2006/relationships/image" Target="../media/image24.png"/><Relationship Id="rId41" Type="http://schemas.openxmlformats.org/officeDocument/2006/relationships/customXml" Target="../ink/ink75.xml"/><Relationship Id="rId54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5" Type="http://schemas.openxmlformats.org/officeDocument/2006/relationships/customXml" Target="../ink/ink62.xml"/><Relationship Id="rId23" Type="http://schemas.openxmlformats.org/officeDocument/2006/relationships/customXml" Target="../ink/ink66.xml"/><Relationship Id="rId28" Type="http://schemas.openxmlformats.org/officeDocument/2006/relationships/image" Target="../media/image28.png"/><Relationship Id="rId36" Type="http://schemas.openxmlformats.org/officeDocument/2006/relationships/image" Target="../media/image32.png"/><Relationship Id="rId49" Type="http://schemas.openxmlformats.org/officeDocument/2006/relationships/customXml" Target="../ink/ink79.xml"/><Relationship Id="rId57" Type="http://schemas.openxmlformats.org/officeDocument/2006/relationships/customXml" Target="../ink/ink83.xml"/><Relationship Id="rId10" Type="http://schemas.openxmlformats.org/officeDocument/2006/relationships/image" Target="../media/image19.png"/><Relationship Id="rId31" Type="http://schemas.openxmlformats.org/officeDocument/2006/relationships/customXml" Target="../ink/ink70.xml"/><Relationship Id="rId44" Type="http://schemas.openxmlformats.org/officeDocument/2006/relationships/image" Target="../media/image36.png"/><Relationship Id="rId52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13" Type="http://schemas.openxmlformats.org/officeDocument/2006/relationships/customXml" Target="../ink/ink88.xml"/><Relationship Id="rId18" Type="http://schemas.openxmlformats.org/officeDocument/2006/relationships/image" Target="../media/image23.png"/><Relationship Id="rId26" Type="http://schemas.openxmlformats.org/officeDocument/2006/relationships/image" Target="../media/image27.png"/><Relationship Id="rId39" Type="http://schemas.openxmlformats.org/officeDocument/2006/relationships/customXml" Target="../ink/ink101.xml"/><Relationship Id="rId21" Type="http://schemas.openxmlformats.org/officeDocument/2006/relationships/customXml" Target="../ink/ink92.xml"/><Relationship Id="rId34" Type="http://schemas.openxmlformats.org/officeDocument/2006/relationships/image" Target="../media/image31.png"/><Relationship Id="rId42" Type="http://schemas.openxmlformats.org/officeDocument/2006/relationships/image" Target="../media/image35.png"/><Relationship Id="rId47" Type="http://schemas.openxmlformats.org/officeDocument/2006/relationships/customXml" Target="../ink/ink105.xml"/><Relationship Id="rId50" Type="http://schemas.openxmlformats.org/officeDocument/2006/relationships/image" Target="../media/image39.png"/><Relationship Id="rId55" Type="http://schemas.openxmlformats.org/officeDocument/2006/relationships/customXml" Target="../ink/ink109.xml"/><Relationship Id="rId63" Type="http://schemas.openxmlformats.org/officeDocument/2006/relationships/customXml" Target="../ink/ink113.xml"/><Relationship Id="rId7" Type="http://schemas.openxmlformats.org/officeDocument/2006/relationships/customXml" Target="../ink/ink85.xml"/><Relationship Id="rId2" Type="http://schemas.openxmlformats.org/officeDocument/2006/relationships/image" Target="../media/image16.jpeg"/><Relationship Id="rId16" Type="http://schemas.openxmlformats.org/officeDocument/2006/relationships/image" Target="../media/image22.png"/><Relationship Id="rId29" Type="http://schemas.openxmlformats.org/officeDocument/2006/relationships/customXml" Target="../ink/ink96.xml"/><Relationship Id="rId11" Type="http://schemas.openxmlformats.org/officeDocument/2006/relationships/customXml" Target="../ink/ink87.xml"/><Relationship Id="rId24" Type="http://schemas.openxmlformats.org/officeDocument/2006/relationships/image" Target="../media/image26.png"/><Relationship Id="rId32" Type="http://schemas.openxmlformats.org/officeDocument/2006/relationships/image" Target="../media/image30.png"/><Relationship Id="rId37" Type="http://schemas.openxmlformats.org/officeDocument/2006/relationships/customXml" Target="../ink/ink100.xml"/><Relationship Id="rId40" Type="http://schemas.openxmlformats.org/officeDocument/2006/relationships/image" Target="../media/image34.png"/><Relationship Id="rId45" Type="http://schemas.openxmlformats.org/officeDocument/2006/relationships/customXml" Target="../ink/ink104.xml"/><Relationship Id="rId53" Type="http://schemas.openxmlformats.org/officeDocument/2006/relationships/customXml" Target="../ink/ink108.xml"/><Relationship Id="rId58" Type="http://schemas.openxmlformats.org/officeDocument/2006/relationships/image" Target="../media/image43.png"/><Relationship Id="rId5" Type="http://schemas.openxmlformats.org/officeDocument/2006/relationships/customXml" Target="../ink/ink84.xml"/><Relationship Id="rId61" Type="http://schemas.openxmlformats.org/officeDocument/2006/relationships/customXml" Target="../ink/ink112.xml"/><Relationship Id="rId19" Type="http://schemas.openxmlformats.org/officeDocument/2006/relationships/customXml" Target="../ink/ink91.xml"/><Relationship Id="rId14" Type="http://schemas.openxmlformats.org/officeDocument/2006/relationships/image" Target="../media/image21.png"/><Relationship Id="rId22" Type="http://schemas.openxmlformats.org/officeDocument/2006/relationships/image" Target="../media/image25.png"/><Relationship Id="rId27" Type="http://schemas.openxmlformats.org/officeDocument/2006/relationships/customXml" Target="../ink/ink95.xml"/><Relationship Id="rId30" Type="http://schemas.openxmlformats.org/officeDocument/2006/relationships/image" Target="../media/image29.png"/><Relationship Id="rId35" Type="http://schemas.openxmlformats.org/officeDocument/2006/relationships/customXml" Target="../ink/ink99.xml"/><Relationship Id="rId43" Type="http://schemas.openxmlformats.org/officeDocument/2006/relationships/customXml" Target="../ink/ink103.xml"/><Relationship Id="rId48" Type="http://schemas.openxmlformats.org/officeDocument/2006/relationships/image" Target="../media/image38.png"/><Relationship Id="rId56" Type="http://schemas.openxmlformats.org/officeDocument/2006/relationships/image" Target="../media/image42.png"/><Relationship Id="rId64" Type="http://schemas.openxmlformats.org/officeDocument/2006/relationships/image" Target="../media/image46.png"/><Relationship Id="rId8" Type="http://schemas.openxmlformats.org/officeDocument/2006/relationships/image" Target="../media/image18.png"/><Relationship Id="rId51" Type="http://schemas.openxmlformats.org/officeDocument/2006/relationships/customXml" Target="../ink/ink107.xml"/><Relationship Id="rId3" Type="http://schemas.openxmlformats.org/officeDocument/2006/relationships/image" Target="../media/image7.png"/><Relationship Id="rId12" Type="http://schemas.openxmlformats.org/officeDocument/2006/relationships/image" Target="../media/image20.png"/><Relationship Id="rId17" Type="http://schemas.openxmlformats.org/officeDocument/2006/relationships/customXml" Target="../ink/ink90.xml"/><Relationship Id="rId25" Type="http://schemas.openxmlformats.org/officeDocument/2006/relationships/customXml" Target="../ink/ink94.xml"/><Relationship Id="rId33" Type="http://schemas.openxmlformats.org/officeDocument/2006/relationships/customXml" Target="../ink/ink98.xml"/><Relationship Id="rId38" Type="http://schemas.openxmlformats.org/officeDocument/2006/relationships/image" Target="../media/image33.png"/><Relationship Id="rId46" Type="http://schemas.openxmlformats.org/officeDocument/2006/relationships/image" Target="../media/image37.png"/><Relationship Id="rId59" Type="http://schemas.openxmlformats.org/officeDocument/2006/relationships/customXml" Target="../ink/ink111.xml"/><Relationship Id="rId20" Type="http://schemas.openxmlformats.org/officeDocument/2006/relationships/image" Target="../media/image24.png"/><Relationship Id="rId41" Type="http://schemas.openxmlformats.org/officeDocument/2006/relationships/customXml" Target="../ink/ink102.xml"/><Relationship Id="rId54" Type="http://schemas.openxmlformats.org/officeDocument/2006/relationships/image" Target="../media/image41.png"/><Relationship Id="rId6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5" Type="http://schemas.openxmlformats.org/officeDocument/2006/relationships/customXml" Target="../ink/ink89.xml"/><Relationship Id="rId23" Type="http://schemas.openxmlformats.org/officeDocument/2006/relationships/customXml" Target="../ink/ink93.xml"/><Relationship Id="rId28" Type="http://schemas.openxmlformats.org/officeDocument/2006/relationships/image" Target="../media/image28.png"/><Relationship Id="rId36" Type="http://schemas.openxmlformats.org/officeDocument/2006/relationships/image" Target="../media/image32.png"/><Relationship Id="rId49" Type="http://schemas.openxmlformats.org/officeDocument/2006/relationships/customXml" Target="../ink/ink106.xml"/><Relationship Id="rId57" Type="http://schemas.openxmlformats.org/officeDocument/2006/relationships/customXml" Target="../ink/ink110.xml"/><Relationship Id="rId10" Type="http://schemas.openxmlformats.org/officeDocument/2006/relationships/image" Target="../media/image19.png"/><Relationship Id="rId31" Type="http://schemas.openxmlformats.org/officeDocument/2006/relationships/customXml" Target="../ink/ink97.xml"/><Relationship Id="rId44" Type="http://schemas.openxmlformats.org/officeDocument/2006/relationships/image" Target="../media/image36.png"/><Relationship Id="rId52" Type="http://schemas.openxmlformats.org/officeDocument/2006/relationships/image" Target="../media/image40.png"/><Relationship Id="rId60" Type="http://schemas.openxmlformats.org/officeDocument/2006/relationships/image" Target="../media/image44.png"/><Relationship Id="rId4" Type="http://schemas.openxmlformats.org/officeDocument/2006/relationships/image" Target="../media/image8.svg"/><Relationship Id="rId9" Type="http://schemas.openxmlformats.org/officeDocument/2006/relationships/customXml" Target="../ink/ink86.xml"/></Relationships>
</file>

<file path=ppt/slides/_rels/slide28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18.xml"/><Relationship Id="rId18" Type="http://schemas.openxmlformats.org/officeDocument/2006/relationships/image" Target="../media/image23.png"/><Relationship Id="rId26" Type="http://schemas.openxmlformats.org/officeDocument/2006/relationships/image" Target="../media/image27.png"/><Relationship Id="rId39" Type="http://schemas.openxmlformats.org/officeDocument/2006/relationships/customXml" Target="../ink/ink131.xml"/><Relationship Id="rId21" Type="http://schemas.openxmlformats.org/officeDocument/2006/relationships/customXml" Target="../ink/ink122.xml"/><Relationship Id="rId34" Type="http://schemas.openxmlformats.org/officeDocument/2006/relationships/image" Target="../media/image31.png"/><Relationship Id="rId42" Type="http://schemas.openxmlformats.org/officeDocument/2006/relationships/image" Target="../media/image35.png"/><Relationship Id="rId47" Type="http://schemas.openxmlformats.org/officeDocument/2006/relationships/customXml" Target="../ink/ink135.xml"/><Relationship Id="rId50" Type="http://schemas.openxmlformats.org/officeDocument/2006/relationships/image" Target="../media/image39.png"/><Relationship Id="rId55" Type="http://schemas.openxmlformats.org/officeDocument/2006/relationships/customXml" Target="../ink/ink139.xml"/><Relationship Id="rId7" Type="http://schemas.openxmlformats.org/officeDocument/2006/relationships/customXml" Target="../ink/ink115.xml"/><Relationship Id="rId2" Type="http://schemas.openxmlformats.org/officeDocument/2006/relationships/image" Target="../media/image16.jpeg"/><Relationship Id="rId16" Type="http://schemas.openxmlformats.org/officeDocument/2006/relationships/image" Target="../media/image22.png"/><Relationship Id="rId29" Type="http://schemas.openxmlformats.org/officeDocument/2006/relationships/customXml" Target="../ink/ink126.xml"/><Relationship Id="rId11" Type="http://schemas.openxmlformats.org/officeDocument/2006/relationships/customXml" Target="../ink/ink117.xml"/><Relationship Id="rId24" Type="http://schemas.openxmlformats.org/officeDocument/2006/relationships/image" Target="../media/image26.png"/><Relationship Id="rId32" Type="http://schemas.openxmlformats.org/officeDocument/2006/relationships/image" Target="../media/image30.png"/><Relationship Id="rId37" Type="http://schemas.openxmlformats.org/officeDocument/2006/relationships/customXml" Target="../ink/ink130.xml"/><Relationship Id="rId40" Type="http://schemas.openxmlformats.org/officeDocument/2006/relationships/image" Target="../media/image34.png"/><Relationship Id="rId45" Type="http://schemas.openxmlformats.org/officeDocument/2006/relationships/customXml" Target="../ink/ink134.xml"/><Relationship Id="rId53" Type="http://schemas.openxmlformats.org/officeDocument/2006/relationships/customXml" Target="../ink/ink138.xml"/><Relationship Id="rId58" Type="http://schemas.openxmlformats.org/officeDocument/2006/relationships/image" Target="../media/image43.png"/><Relationship Id="rId5" Type="http://schemas.openxmlformats.org/officeDocument/2006/relationships/customXml" Target="../ink/ink114.xml"/><Relationship Id="rId19" Type="http://schemas.openxmlformats.org/officeDocument/2006/relationships/customXml" Target="../ink/ink121.xml"/><Relationship Id="rId4" Type="http://schemas.openxmlformats.org/officeDocument/2006/relationships/image" Target="../media/image8.svg"/><Relationship Id="rId9" Type="http://schemas.openxmlformats.org/officeDocument/2006/relationships/customXml" Target="../ink/ink116.xml"/><Relationship Id="rId14" Type="http://schemas.openxmlformats.org/officeDocument/2006/relationships/image" Target="../media/image21.png"/><Relationship Id="rId22" Type="http://schemas.openxmlformats.org/officeDocument/2006/relationships/image" Target="../media/image25.png"/><Relationship Id="rId27" Type="http://schemas.openxmlformats.org/officeDocument/2006/relationships/customXml" Target="../ink/ink125.xml"/><Relationship Id="rId30" Type="http://schemas.openxmlformats.org/officeDocument/2006/relationships/image" Target="../media/image29.png"/><Relationship Id="rId35" Type="http://schemas.openxmlformats.org/officeDocument/2006/relationships/customXml" Target="../ink/ink129.xml"/><Relationship Id="rId43" Type="http://schemas.openxmlformats.org/officeDocument/2006/relationships/customXml" Target="../ink/ink133.xml"/><Relationship Id="rId48" Type="http://schemas.openxmlformats.org/officeDocument/2006/relationships/image" Target="../media/image38.png"/><Relationship Id="rId56" Type="http://schemas.openxmlformats.org/officeDocument/2006/relationships/image" Target="../media/image42.png"/><Relationship Id="rId8" Type="http://schemas.openxmlformats.org/officeDocument/2006/relationships/image" Target="../media/image18.png"/><Relationship Id="rId51" Type="http://schemas.openxmlformats.org/officeDocument/2006/relationships/customXml" Target="../ink/ink137.xml"/><Relationship Id="rId3" Type="http://schemas.openxmlformats.org/officeDocument/2006/relationships/image" Target="../media/image7.png"/><Relationship Id="rId12" Type="http://schemas.openxmlformats.org/officeDocument/2006/relationships/image" Target="../media/image20.png"/><Relationship Id="rId17" Type="http://schemas.openxmlformats.org/officeDocument/2006/relationships/customXml" Target="../ink/ink120.xml"/><Relationship Id="rId25" Type="http://schemas.openxmlformats.org/officeDocument/2006/relationships/customXml" Target="../ink/ink124.xml"/><Relationship Id="rId33" Type="http://schemas.openxmlformats.org/officeDocument/2006/relationships/customXml" Target="../ink/ink128.xml"/><Relationship Id="rId38" Type="http://schemas.openxmlformats.org/officeDocument/2006/relationships/image" Target="../media/image33.png"/><Relationship Id="rId46" Type="http://schemas.openxmlformats.org/officeDocument/2006/relationships/image" Target="../media/image37.png"/><Relationship Id="rId20" Type="http://schemas.openxmlformats.org/officeDocument/2006/relationships/image" Target="../media/image24.png"/><Relationship Id="rId41" Type="http://schemas.openxmlformats.org/officeDocument/2006/relationships/customXml" Target="../ink/ink132.xml"/><Relationship Id="rId54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5" Type="http://schemas.openxmlformats.org/officeDocument/2006/relationships/customXml" Target="../ink/ink119.xml"/><Relationship Id="rId23" Type="http://schemas.openxmlformats.org/officeDocument/2006/relationships/customXml" Target="../ink/ink123.xml"/><Relationship Id="rId28" Type="http://schemas.openxmlformats.org/officeDocument/2006/relationships/image" Target="../media/image28.png"/><Relationship Id="rId36" Type="http://schemas.openxmlformats.org/officeDocument/2006/relationships/image" Target="../media/image32.png"/><Relationship Id="rId49" Type="http://schemas.openxmlformats.org/officeDocument/2006/relationships/customXml" Target="../ink/ink136.xml"/><Relationship Id="rId57" Type="http://schemas.openxmlformats.org/officeDocument/2006/relationships/customXml" Target="../ink/ink140.xml"/><Relationship Id="rId10" Type="http://schemas.openxmlformats.org/officeDocument/2006/relationships/image" Target="../media/image19.png"/><Relationship Id="rId31" Type="http://schemas.openxmlformats.org/officeDocument/2006/relationships/customXml" Target="../ink/ink127.xml"/><Relationship Id="rId44" Type="http://schemas.openxmlformats.org/officeDocument/2006/relationships/image" Target="../media/image36.png"/><Relationship Id="rId52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45.xml"/><Relationship Id="rId18" Type="http://schemas.openxmlformats.org/officeDocument/2006/relationships/image" Target="../media/image23.png"/><Relationship Id="rId26" Type="http://schemas.openxmlformats.org/officeDocument/2006/relationships/image" Target="../media/image27.png"/><Relationship Id="rId39" Type="http://schemas.openxmlformats.org/officeDocument/2006/relationships/customXml" Target="../ink/ink158.xml"/><Relationship Id="rId21" Type="http://schemas.openxmlformats.org/officeDocument/2006/relationships/customXml" Target="../ink/ink149.xml"/><Relationship Id="rId34" Type="http://schemas.openxmlformats.org/officeDocument/2006/relationships/image" Target="../media/image31.png"/><Relationship Id="rId42" Type="http://schemas.openxmlformats.org/officeDocument/2006/relationships/image" Target="../media/image35.png"/><Relationship Id="rId47" Type="http://schemas.openxmlformats.org/officeDocument/2006/relationships/customXml" Target="../ink/ink162.xml"/><Relationship Id="rId50" Type="http://schemas.openxmlformats.org/officeDocument/2006/relationships/image" Target="../media/image39.png"/><Relationship Id="rId55" Type="http://schemas.openxmlformats.org/officeDocument/2006/relationships/customXml" Target="../ink/ink166.xml"/><Relationship Id="rId7" Type="http://schemas.openxmlformats.org/officeDocument/2006/relationships/customXml" Target="../ink/ink142.xml"/><Relationship Id="rId2" Type="http://schemas.openxmlformats.org/officeDocument/2006/relationships/image" Target="../media/image16.jpeg"/><Relationship Id="rId16" Type="http://schemas.openxmlformats.org/officeDocument/2006/relationships/image" Target="../media/image22.png"/><Relationship Id="rId29" Type="http://schemas.openxmlformats.org/officeDocument/2006/relationships/customXml" Target="../ink/ink153.xml"/><Relationship Id="rId11" Type="http://schemas.openxmlformats.org/officeDocument/2006/relationships/customXml" Target="../ink/ink144.xml"/><Relationship Id="rId24" Type="http://schemas.openxmlformats.org/officeDocument/2006/relationships/image" Target="../media/image26.png"/><Relationship Id="rId32" Type="http://schemas.openxmlformats.org/officeDocument/2006/relationships/image" Target="../media/image30.png"/><Relationship Id="rId37" Type="http://schemas.openxmlformats.org/officeDocument/2006/relationships/customXml" Target="../ink/ink157.xml"/><Relationship Id="rId40" Type="http://schemas.openxmlformats.org/officeDocument/2006/relationships/image" Target="../media/image34.png"/><Relationship Id="rId45" Type="http://schemas.openxmlformats.org/officeDocument/2006/relationships/customXml" Target="../ink/ink161.xml"/><Relationship Id="rId53" Type="http://schemas.openxmlformats.org/officeDocument/2006/relationships/customXml" Target="../ink/ink165.xml"/><Relationship Id="rId58" Type="http://schemas.openxmlformats.org/officeDocument/2006/relationships/image" Target="../media/image43.png"/><Relationship Id="rId5" Type="http://schemas.openxmlformats.org/officeDocument/2006/relationships/customXml" Target="../ink/ink141.xml"/><Relationship Id="rId19" Type="http://schemas.openxmlformats.org/officeDocument/2006/relationships/customXml" Target="../ink/ink148.xml"/><Relationship Id="rId4" Type="http://schemas.openxmlformats.org/officeDocument/2006/relationships/image" Target="../media/image8.svg"/><Relationship Id="rId9" Type="http://schemas.openxmlformats.org/officeDocument/2006/relationships/customXml" Target="../ink/ink143.xml"/><Relationship Id="rId14" Type="http://schemas.openxmlformats.org/officeDocument/2006/relationships/image" Target="../media/image21.png"/><Relationship Id="rId22" Type="http://schemas.openxmlformats.org/officeDocument/2006/relationships/image" Target="../media/image25.png"/><Relationship Id="rId27" Type="http://schemas.openxmlformats.org/officeDocument/2006/relationships/customXml" Target="../ink/ink152.xml"/><Relationship Id="rId30" Type="http://schemas.openxmlformats.org/officeDocument/2006/relationships/image" Target="../media/image29.png"/><Relationship Id="rId35" Type="http://schemas.openxmlformats.org/officeDocument/2006/relationships/customXml" Target="../ink/ink156.xml"/><Relationship Id="rId43" Type="http://schemas.openxmlformats.org/officeDocument/2006/relationships/customXml" Target="../ink/ink160.xml"/><Relationship Id="rId48" Type="http://schemas.openxmlformats.org/officeDocument/2006/relationships/image" Target="../media/image38.png"/><Relationship Id="rId56" Type="http://schemas.openxmlformats.org/officeDocument/2006/relationships/image" Target="../media/image42.png"/><Relationship Id="rId8" Type="http://schemas.openxmlformats.org/officeDocument/2006/relationships/image" Target="../media/image18.png"/><Relationship Id="rId51" Type="http://schemas.openxmlformats.org/officeDocument/2006/relationships/customXml" Target="../ink/ink164.xml"/><Relationship Id="rId3" Type="http://schemas.openxmlformats.org/officeDocument/2006/relationships/image" Target="../media/image7.png"/><Relationship Id="rId12" Type="http://schemas.openxmlformats.org/officeDocument/2006/relationships/image" Target="../media/image20.png"/><Relationship Id="rId17" Type="http://schemas.openxmlformats.org/officeDocument/2006/relationships/customXml" Target="../ink/ink147.xml"/><Relationship Id="rId25" Type="http://schemas.openxmlformats.org/officeDocument/2006/relationships/customXml" Target="../ink/ink151.xml"/><Relationship Id="rId33" Type="http://schemas.openxmlformats.org/officeDocument/2006/relationships/customXml" Target="../ink/ink155.xml"/><Relationship Id="rId38" Type="http://schemas.openxmlformats.org/officeDocument/2006/relationships/image" Target="../media/image33.png"/><Relationship Id="rId46" Type="http://schemas.openxmlformats.org/officeDocument/2006/relationships/image" Target="../media/image37.png"/><Relationship Id="rId20" Type="http://schemas.openxmlformats.org/officeDocument/2006/relationships/image" Target="../media/image24.png"/><Relationship Id="rId41" Type="http://schemas.openxmlformats.org/officeDocument/2006/relationships/customXml" Target="../ink/ink159.xml"/><Relationship Id="rId54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5" Type="http://schemas.openxmlformats.org/officeDocument/2006/relationships/customXml" Target="../ink/ink146.xml"/><Relationship Id="rId23" Type="http://schemas.openxmlformats.org/officeDocument/2006/relationships/customXml" Target="../ink/ink150.xml"/><Relationship Id="rId28" Type="http://schemas.openxmlformats.org/officeDocument/2006/relationships/image" Target="../media/image28.png"/><Relationship Id="rId36" Type="http://schemas.openxmlformats.org/officeDocument/2006/relationships/image" Target="../media/image32.png"/><Relationship Id="rId49" Type="http://schemas.openxmlformats.org/officeDocument/2006/relationships/customXml" Target="../ink/ink163.xml"/><Relationship Id="rId57" Type="http://schemas.openxmlformats.org/officeDocument/2006/relationships/customXml" Target="../ink/ink167.xml"/><Relationship Id="rId10" Type="http://schemas.openxmlformats.org/officeDocument/2006/relationships/image" Target="../media/image19.png"/><Relationship Id="rId31" Type="http://schemas.openxmlformats.org/officeDocument/2006/relationships/customXml" Target="../ink/ink154.xml"/><Relationship Id="rId44" Type="http://schemas.openxmlformats.org/officeDocument/2006/relationships/image" Target="../media/image36.png"/><Relationship Id="rId52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image" Target="../media/image4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image" Target="../media/image4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image" Target="../media/image4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jpeg"/><Relationship Id="rId3" Type="http://schemas.openxmlformats.org/officeDocument/2006/relationships/image" Target="../media/image10.svg"/><Relationship Id="rId7" Type="http://schemas.openxmlformats.org/officeDocument/2006/relationships/image" Target="../media/image8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48.svg"/><Relationship Id="rId4" Type="http://schemas.openxmlformats.org/officeDocument/2006/relationships/image" Target="../media/image4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image" Target="../media/image4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image" Target="../media/image4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image" Target="../media/image4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image" Target="../media/image4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image" Target="../media/image4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image" Target="../media/image4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customXml" Target="../ink/ink168.xml"/><Relationship Id="rId3" Type="http://schemas.openxmlformats.org/officeDocument/2006/relationships/image" Target="../media/image8.svg"/><Relationship Id="rId7" Type="http://schemas.openxmlformats.org/officeDocument/2006/relationships/image" Target="../media/image4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10.svg"/><Relationship Id="rId4" Type="http://schemas.openxmlformats.org/officeDocument/2006/relationships/image" Target="../media/image9.png"/><Relationship Id="rId9" Type="http://schemas.openxmlformats.org/officeDocument/2006/relationships/image" Target="../media/image5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image" Target="../media/image4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image" Target="../media/image4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customXml" Target="../ink/ink171.xml"/><Relationship Id="rId13" Type="http://schemas.openxmlformats.org/officeDocument/2006/relationships/image" Target="../media/image52.png"/><Relationship Id="rId18" Type="http://schemas.openxmlformats.org/officeDocument/2006/relationships/customXml" Target="../ink/ink176.xml"/><Relationship Id="rId26" Type="http://schemas.openxmlformats.org/officeDocument/2006/relationships/customXml" Target="../ink/ink180.xml"/><Relationship Id="rId3" Type="http://schemas.openxmlformats.org/officeDocument/2006/relationships/image" Target="../media/image8.svg"/><Relationship Id="rId21" Type="http://schemas.openxmlformats.org/officeDocument/2006/relationships/image" Target="../media/image294.png"/><Relationship Id="rId7" Type="http://schemas.openxmlformats.org/officeDocument/2006/relationships/customXml" Target="../ink/ink170.xml"/><Relationship Id="rId12" Type="http://schemas.openxmlformats.org/officeDocument/2006/relationships/customXml" Target="../ink/ink173.xml"/><Relationship Id="rId17" Type="http://schemas.openxmlformats.org/officeDocument/2006/relationships/image" Target="../media/image292.png"/><Relationship Id="rId25" Type="http://schemas.openxmlformats.org/officeDocument/2006/relationships/image" Target="../media/image55.png"/><Relationship Id="rId2" Type="http://schemas.openxmlformats.org/officeDocument/2006/relationships/image" Target="../media/image7.png"/><Relationship Id="rId16" Type="http://schemas.openxmlformats.org/officeDocument/2006/relationships/customXml" Target="../ink/ink175.xml"/><Relationship Id="rId20" Type="http://schemas.openxmlformats.org/officeDocument/2006/relationships/customXml" Target="../ink/ink17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11" Type="http://schemas.openxmlformats.org/officeDocument/2006/relationships/image" Target="../media/image289.png"/><Relationship Id="rId24" Type="http://schemas.openxmlformats.org/officeDocument/2006/relationships/customXml" Target="../ink/ink179.xml"/><Relationship Id="rId5" Type="http://schemas.openxmlformats.org/officeDocument/2006/relationships/customXml" Target="../ink/ink169.xml"/><Relationship Id="rId15" Type="http://schemas.openxmlformats.org/officeDocument/2006/relationships/image" Target="../media/image53.png"/><Relationship Id="rId23" Type="http://schemas.openxmlformats.org/officeDocument/2006/relationships/image" Target="../media/image54.png"/><Relationship Id="rId10" Type="http://schemas.openxmlformats.org/officeDocument/2006/relationships/customXml" Target="../ink/ink172.xml"/><Relationship Id="rId19" Type="http://schemas.openxmlformats.org/officeDocument/2006/relationships/image" Target="../media/image293.png"/><Relationship Id="rId4" Type="http://schemas.openxmlformats.org/officeDocument/2006/relationships/image" Target="../media/image16.jpeg"/><Relationship Id="rId9" Type="http://schemas.openxmlformats.org/officeDocument/2006/relationships/image" Target="../media/image288.png"/><Relationship Id="rId14" Type="http://schemas.openxmlformats.org/officeDocument/2006/relationships/customXml" Target="../ink/ink174.xml"/><Relationship Id="rId22" Type="http://schemas.openxmlformats.org/officeDocument/2006/relationships/customXml" Target="../ink/ink178.xml"/><Relationship Id="rId27" Type="http://schemas.openxmlformats.org/officeDocument/2006/relationships/image" Target="../media/image56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63.jpe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svg"/><Relationship Id="rId5" Type="http://schemas.openxmlformats.org/officeDocument/2006/relationships/image" Target="../media/image61.png"/><Relationship Id="rId4" Type="http://schemas.openxmlformats.org/officeDocument/2006/relationships/image" Target="../media/image10.sv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4.png"/><Relationship Id="rId7" Type="http://schemas.openxmlformats.org/officeDocument/2006/relationships/customXml" Target="../ink/ink183.xml"/><Relationship Id="rId2" Type="http://schemas.openxmlformats.org/officeDocument/2006/relationships/customXml" Target="../ink/ink18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customXml" Target="../ink/ink182.xml"/><Relationship Id="rId4" Type="http://schemas.openxmlformats.org/officeDocument/2006/relationships/image" Target="../media/image6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84.xml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9.png"/><Relationship Id="rId5" Type="http://schemas.openxmlformats.org/officeDocument/2006/relationships/customXml" Target="../ink/ink185.xml"/><Relationship Id="rId4" Type="http://schemas.openxmlformats.org/officeDocument/2006/relationships/image" Target="../media/image32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86.xml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0.png"/><Relationship Id="rId5" Type="http://schemas.openxmlformats.org/officeDocument/2006/relationships/customXml" Target="../ink/ink187.xml"/><Relationship Id="rId4" Type="http://schemas.openxmlformats.org/officeDocument/2006/relationships/image" Target="../media/image328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customXml" Target="../ink/ink190.xml"/><Relationship Id="rId13" Type="http://schemas.openxmlformats.org/officeDocument/2006/relationships/image" Target="../media/image78.png"/><Relationship Id="rId3" Type="http://schemas.openxmlformats.org/officeDocument/2006/relationships/image" Target="../media/image73.png"/><Relationship Id="rId7" Type="http://schemas.openxmlformats.org/officeDocument/2006/relationships/image" Target="../media/image75.png"/><Relationship Id="rId12" Type="http://schemas.openxmlformats.org/officeDocument/2006/relationships/customXml" Target="../ink/ink192.xml"/><Relationship Id="rId17" Type="http://schemas.openxmlformats.org/officeDocument/2006/relationships/image" Target="../media/image80.png"/><Relationship Id="rId2" Type="http://schemas.openxmlformats.org/officeDocument/2006/relationships/image" Target="../media/image72.png"/><Relationship Id="rId16" Type="http://schemas.openxmlformats.org/officeDocument/2006/relationships/customXml" Target="../ink/ink194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89.xml"/><Relationship Id="rId11" Type="http://schemas.openxmlformats.org/officeDocument/2006/relationships/image" Target="../media/image77.png"/><Relationship Id="rId5" Type="http://schemas.openxmlformats.org/officeDocument/2006/relationships/image" Target="../media/image74.png"/><Relationship Id="rId15" Type="http://schemas.openxmlformats.org/officeDocument/2006/relationships/image" Target="../media/image79.png"/><Relationship Id="rId10" Type="http://schemas.openxmlformats.org/officeDocument/2006/relationships/customXml" Target="../ink/ink191.xml"/><Relationship Id="rId4" Type="http://schemas.openxmlformats.org/officeDocument/2006/relationships/customXml" Target="../ink/ink188.xml"/><Relationship Id="rId9" Type="http://schemas.openxmlformats.org/officeDocument/2006/relationships/image" Target="../media/image76.png"/><Relationship Id="rId14" Type="http://schemas.openxmlformats.org/officeDocument/2006/relationships/customXml" Target="../ink/ink193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customXml" Target="../ink/ink197.xml"/><Relationship Id="rId13" Type="http://schemas.openxmlformats.org/officeDocument/2006/relationships/image" Target="../media/image85.png"/><Relationship Id="rId18" Type="http://schemas.openxmlformats.org/officeDocument/2006/relationships/customXml" Target="../ink/ink202.xml"/><Relationship Id="rId3" Type="http://schemas.openxmlformats.org/officeDocument/2006/relationships/image" Target="../media/image73.png"/><Relationship Id="rId21" Type="http://schemas.openxmlformats.org/officeDocument/2006/relationships/image" Target="../media/image116.png"/><Relationship Id="rId7" Type="http://schemas.openxmlformats.org/officeDocument/2006/relationships/image" Target="../media/image82.png"/><Relationship Id="rId12" Type="http://schemas.openxmlformats.org/officeDocument/2006/relationships/customXml" Target="../ink/ink199.xml"/><Relationship Id="rId17" Type="http://schemas.openxmlformats.org/officeDocument/2006/relationships/image" Target="../media/image114.png"/><Relationship Id="rId2" Type="http://schemas.openxmlformats.org/officeDocument/2006/relationships/image" Target="../media/image72.png"/><Relationship Id="rId16" Type="http://schemas.openxmlformats.org/officeDocument/2006/relationships/customXml" Target="../ink/ink201.xml"/><Relationship Id="rId20" Type="http://schemas.openxmlformats.org/officeDocument/2006/relationships/customXml" Target="../ink/ink203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96.xml"/><Relationship Id="rId11" Type="http://schemas.openxmlformats.org/officeDocument/2006/relationships/image" Target="../media/image84.png"/><Relationship Id="rId5" Type="http://schemas.openxmlformats.org/officeDocument/2006/relationships/image" Target="../media/image81.png"/><Relationship Id="rId15" Type="http://schemas.openxmlformats.org/officeDocument/2006/relationships/image" Target="../media/image86.png"/><Relationship Id="rId10" Type="http://schemas.openxmlformats.org/officeDocument/2006/relationships/customXml" Target="../ink/ink198.xml"/><Relationship Id="rId19" Type="http://schemas.openxmlformats.org/officeDocument/2006/relationships/image" Target="../media/image115.png"/><Relationship Id="rId4" Type="http://schemas.openxmlformats.org/officeDocument/2006/relationships/customXml" Target="../ink/ink195.xml"/><Relationship Id="rId9" Type="http://schemas.openxmlformats.org/officeDocument/2006/relationships/image" Target="../media/image83.png"/><Relationship Id="rId14" Type="http://schemas.openxmlformats.org/officeDocument/2006/relationships/customXml" Target="../ink/ink200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13" Type="http://schemas.openxmlformats.org/officeDocument/2006/relationships/customXml" Target="../ink/ink208.xml"/><Relationship Id="rId18" Type="http://schemas.openxmlformats.org/officeDocument/2006/relationships/image" Target="../media/image124.png"/><Relationship Id="rId3" Type="http://schemas.openxmlformats.org/officeDocument/2006/relationships/image" Target="../media/image73.png"/><Relationship Id="rId7" Type="http://schemas.openxmlformats.org/officeDocument/2006/relationships/customXml" Target="../ink/ink205.xml"/><Relationship Id="rId12" Type="http://schemas.openxmlformats.org/officeDocument/2006/relationships/image" Target="../media/image121.png"/><Relationship Id="rId17" Type="http://schemas.openxmlformats.org/officeDocument/2006/relationships/customXml" Target="../ink/ink210.xml"/><Relationship Id="rId2" Type="http://schemas.openxmlformats.org/officeDocument/2006/relationships/image" Target="../media/image72.png"/><Relationship Id="rId16" Type="http://schemas.openxmlformats.org/officeDocument/2006/relationships/image" Target="../media/image123.png"/><Relationship Id="rId20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8.png"/><Relationship Id="rId11" Type="http://schemas.openxmlformats.org/officeDocument/2006/relationships/customXml" Target="../ink/ink207.xml"/><Relationship Id="rId5" Type="http://schemas.openxmlformats.org/officeDocument/2006/relationships/customXml" Target="../ink/ink204.xml"/><Relationship Id="rId15" Type="http://schemas.openxmlformats.org/officeDocument/2006/relationships/customXml" Target="../ink/ink209.xml"/><Relationship Id="rId10" Type="http://schemas.openxmlformats.org/officeDocument/2006/relationships/image" Target="../media/image120.png"/><Relationship Id="rId19" Type="http://schemas.openxmlformats.org/officeDocument/2006/relationships/customXml" Target="../ink/ink211.xml"/><Relationship Id="rId4" Type="http://schemas.openxmlformats.org/officeDocument/2006/relationships/image" Target="../media/image117.png"/><Relationship Id="rId9" Type="http://schemas.openxmlformats.org/officeDocument/2006/relationships/customXml" Target="../ink/ink206.xml"/><Relationship Id="rId14" Type="http://schemas.openxmlformats.org/officeDocument/2006/relationships/image" Target="../media/image122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customXml" Target="../ink/ink213.xml"/><Relationship Id="rId13" Type="http://schemas.openxmlformats.org/officeDocument/2006/relationships/image" Target="../media/image130.png"/><Relationship Id="rId3" Type="http://schemas.openxmlformats.org/officeDocument/2006/relationships/image" Target="../media/image73.png"/><Relationship Id="rId7" Type="http://schemas.openxmlformats.org/officeDocument/2006/relationships/image" Target="../media/image127.png"/><Relationship Id="rId12" Type="http://schemas.openxmlformats.org/officeDocument/2006/relationships/customXml" Target="../ink/ink215.xml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12.xml"/><Relationship Id="rId11" Type="http://schemas.openxmlformats.org/officeDocument/2006/relationships/image" Target="../media/image129.png"/><Relationship Id="rId5" Type="http://schemas.openxmlformats.org/officeDocument/2006/relationships/image" Target="../media/image126.png"/><Relationship Id="rId10" Type="http://schemas.openxmlformats.org/officeDocument/2006/relationships/customXml" Target="../ink/ink214.xml"/><Relationship Id="rId4" Type="http://schemas.openxmlformats.org/officeDocument/2006/relationships/image" Target="../media/image117.png"/><Relationship Id="rId9" Type="http://schemas.openxmlformats.org/officeDocument/2006/relationships/image" Target="../media/image128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54910" y="2047238"/>
            <a:ext cx="6989445" cy="1463040"/>
          </a:xfrm>
          <a:prstGeom prst="rect">
            <a:avLst/>
          </a:prstGeom>
        </p:spPr>
        <p:txBody>
          <a:bodyPr vert="horz" wrap="square" lIns="0" tIns="7810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15"/>
              </a:spcBef>
            </a:pPr>
            <a:r>
              <a:rPr sz="6000" b="1" dirty="0">
                <a:latin typeface="Arial"/>
                <a:cs typeface="Arial"/>
              </a:rPr>
              <a:t>CSCI</a:t>
            </a:r>
            <a:r>
              <a:rPr sz="6000" b="1" spc="-370" dirty="0">
                <a:latin typeface="Arial"/>
                <a:cs typeface="Arial"/>
              </a:rPr>
              <a:t> </a:t>
            </a:r>
            <a:r>
              <a:rPr sz="6000" b="1" dirty="0">
                <a:latin typeface="Arial"/>
                <a:cs typeface="Arial"/>
              </a:rPr>
              <a:t>466:</a:t>
            </a:r>
            <a:r>
              <a:rPr sz="6000" b="1" spc="-360" dirty="0">
                <a:latin typeface="Arial"/>
                <a:cs typeface="Arial"/>
              </a:rPr>
              <a:t> </a:t>
            </a:r>
            <a:r>
              <a:rPr sz="6000" b="1" spc="-130" dirty="0">
                <a:latin typeface="Arial"/>
                <a:cs typeface="Arial"/>
              </a:rPr>
              <a:t>Networks</a:t>
            </a:r>
            <a:endParaRPr sz="6000" dirty="0">
              <a:latin typeface="Arial"/>
              <a:cs typeface="Arial"/>
            </a:endParaRPr>
          </a:p>
          <a:p>
            <a:pPr marR="60325" algn="ctr">
              <a:lnSpc>
                <a:spcPct val="100000"/>
              </a:lnSpc>
              <a:spcBef>
                <a:spcPts val="240"/>
              </a:spcBef>
            </a:pPr>
            <a:r>
              <a:rPr lang="en-US" sz="2800" dirty="0">
                <a:latin typeface="Calibri"/>
                <a:cs typeface="Calibri"/>
              </a:rPr>
              <a:t>More on IP Addressing, NAT, Subnets + Routing</a:t>
            </a:r>
            <a:endParaRPr sz="2800" dirty="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-6350" y="6466078"/>
            <a:ext cx="12204700" cy="398145"/>
            <a:chOff x="-6350" y="6466078"/>
            <a:chExt cx="12204700" cy="398145"/>
          </a:xfrm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5445"/>
            </a:xfrm>
            <a:custGeom>
              <a:avLst/>
              <a:gdLst/>
              <a:ahLst/>
              <a:cxnLst/>
              <a:rect l="l" t="t" r="r" b="b"/>
              <a:pathLst>
                <a:path w="12192000" h="385445">
                  <a:moveTo>
                    <a:pt x="12192000" y="0"/>
                  </a:moveTo>
                  <a:lnTo>
                    <a:pt x="0" y="0"/>
                  </a:lnTo>
                  <a:lnTo>
                    <a:pt x="0" y="385063"/>
                  </a:lnTo>
                  <a:lnTo>
                    <a:pt x="12192000" y="385063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8063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5445"/>
            </a:xfrm>
            <a:custGeom>
              <a:avLst/>
              <a:gdLst/>
              <a:ahLst/>
              <a:cxnLst/>
              <a:rect l="l" t="t" r="r" b="b"/>
              <a:pathLst>
                <a:path w="12192000" h="385445">
                  <a:moveTo>
                    <a:pt x="0" y="385063"/>
                  </a:moveTo>
                  <a:lnTo>
                    <a:pt x="12192000" y="385063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063"/>
                  </a:lnTo>
                  <a:close/>
                </a:path>
              </a:pathLst>
            </a:custGeom>
            <a:ln w="9525">
              <a:solidFill>
                <a:srgbClr val="8063A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6472428"/>
              <a:ext cx="12192000" cy="385445"/>
            </a:xfrm>
            <a:custGeom>
              <a:avLst/>
              <a:gdLst/>
              <a:ahLst/>
              <a:cxnLst/>
              <a:rect l="l" t="t" r="r" b="b"/>
              <a:pathLst>
                <a:path w="12192000" h="385445">
                  <a:moveTo>
                    <a:pt x="0" y="385063"/>
                  </a:moveTo>
                  <a:lnTo>
                    <a:pt x="12192000" y="385063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063"/>
                  </a:lnTo>
                  <a:close/>
                </a:path>
              </a:pathLst>
            </a:custGeom>
            <a:ln w="12700">
              <a:solidFill>
                <a:srgbClr val="8063A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-6350" y="-6350"/>
            <a:ext cx="838835" cy="887730"/>
            <a:chOff x="-6350" y="-6350"/>
            <a:chExt cx="838835" cy="887730"/>
          </a:xfrm>
        </p:grpSpPr>
        <p:sp>
          <p:nvSpPr>
            <p:cNvPr id="8" name="object 8"/>
            <p:cNvSpPr/>
            <p:nvPr/>
          </p:nvSpPr>
          <p:spPr>
            <a:xfrm>
              <a:off x="0" y="0"/>
              <a:ext cx="826135" cy="875030"/>
            </a:xfrm>
            <a:custGeom>
              <a:avLst/>
              <a:gdLst/>
              <a:ahLst/>
              <a:cxnLst/>
              <a:rect l="l" t="t" r="r" b="b"/>
              <a:pathLst>
                <a:path w="826135" h="875030">
                  <a:moveTo>
                    <a:pt x="825881" y="0"/>
                  </a:moveTo>
                  <a:lnTo>
                    <a:pt x="0" y="0"/>
                  </a:lnTo>
                  <a:lnTo>
                    <a:pt x="0" y="874522"/>
                  </a:lnTo>
                  <a:lnTo>
                    <a:pt x="825881" y="0"/>
                  </a:lnTo>
                  <a:close/>
                </a:path>
              </a:pathLst>
            </a:custGeom>
            <a:solidFill>
              <a:srgbClr val="8063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0" y="0"/>
              <a:ext cx="826135" cy="875030"/>
            </a:xfrm>
            <a:custGeom>
              <a:avLst/>
              <a:gdLst/>
              <a:ahLst/>
              <a:cxnLst/>
              <a:rect l="l" t="t" r="r" b="b"/>
              <a:pathLst>
                <a:path w="826135" h="875030">
                  <a:moveTo>
                    <a:pt x="825881" y="0"/>
                  </a:moveTo>
                  <a:lnTo>
                    <a:pt x="0" y="0"/>
                  </a:lnTo>
                  <a:lnTo>
                    <a:pt x="0" y="874522"/>
                  </a:lnTo>
                  <a:lnTo>
                    <a:pt x="825881" y="0"/>
                  </a:lnTo>
                  <a:close/>
                </a:path>
              </a:pathLst>
            </a:custGeom>
            <a:ln w="9525">
              <a:solidFill>
                <a:srgbClr val="8063A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0" y="0"/>
              <a:ext cx="826135" cy="875030"/>
            </a:xfrm>
            <a:custGeom>
              <a:avLst/>
              <a:gdLst/>
              <a:ahLst/>
              <a:cxnLst/>
              <a:rect l="l" t="t" r="r" b="b"/>
              <a:pathLst>
                <a:path w="826135" h="875030">
                  <a:moveTo>
                    <a:pt x="825881" y="0"/>
                  </a:moveTo>
                  <a:lnTo>
                    <a:pt x="0" y="0"/>
                  </a:lnTo>
                  <a:lnTo>
                    <a:pt x="0" y="874522"/>
                  </a:lnTo>
                  <a:lnTo>
                    <a:pt x="825881" y="0"/>
                  </a:lnTo>
                  <a:close/>
                </a:path>
              </a:pathLst>
            </a:custGeom>
            <a:solidFill>
              <a:srgbClr val="8063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0" y="0"/>
              <a:ext cx="826135" cy="875030"/>
            </a:xfrm>
            <a:custGeom>
              <a:avLst/>
              <a:gdLst/>
              <a:ahLst/>
              <a:cxnLst/>
              <a:rect l="l" t="t" r="r" b="b"/>
              <a:pathLst>
                <a:path w="826135" h="875030">
                  <a:moveTo>
                    <a:pt x="0" y="0"/>
                  </a:moveTo>
                  <a:lnTo>
                    <a:pt x="825881" y="0"/>
                  </a:lnTo>
                  <a:lnTo>
                    <a:pt x="0" y="874522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8063A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75692" y="5501436"/>
            <a:ext cx="2069464" cy="892175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>
              <a:lnSpc>
                <a:spcPts val="3470"/>
              </a:lnSpc>
              <a:spcBef>
                <a:spcPts val="80"/>
              </a:spcBef>
            </a:pPr>
            <a:r>
              <a:rPr sz="2800" dirty="0">
                <a:latin typeface="Calibri"/>
                <a:cs typeface="Calibri"/>
              </a:rPr>
              <a:t>Reese</a:t>
            </a:r>
            <a:r>
              <a:rPr sz="2800" spc="-12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Pearsall </a:t>
            </a:r>
            <a:r>
              <a:rPr sz="2800" dirty="0">
                <a:latin typeface="Calibri"/>
                <a:cs typeface="Calibri"/>
              </a:rPr>
              <a:t>Fall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202</a:t>
            </a:r>
            <a:r>
              <a:rPr lang="en-US" sz="2800" spc="-20" dirty="0">
                <a:latin typeface="Calibri"/>
                <a:cs typeface="Calibri"/>
              </a:rPr>
              <a:t>4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0931" y="6525259"/>
            <a:ext cx="589661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u="sng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  <a:hlinkClick r:id="rId2"/>
              </a:rPr>
              <a:t>https://www.cs.montana.edu/pearsall/classes/fall2024/466/main.html</a:t>
            </a:r>
            <a:endParaRPr sz="1600" dirty="0">
              <a:latin typeface="Calibri"/>
              <a:cs typeface="Calibri"/>
            </a:endParaRPr>
          </a:p>
        </p:txBody>
      </p:sp>
      <p:pic>
        <p:nvPicPr>
          <p:cNvPr id="14" name="object 1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058400" y="6464808"/>
            <a:ext cx="1467611" cy="370330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11962892" y="6519164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1</a:t>
            </a:r>
            <a:endParaRPr sz="18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634988" y="6556654"/>
            <a:ext cx="264604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i="1" dirty="0">
                <a:latin typeface="Arial"/>
                <a:cs typeface="Arial"/>
              </a:rPr>
              <a:t>*All</a:t>
            </a:r>
            <a:r>
              <a:rPr sz="1200" i="1" spc="-25" dirty="0">
                <a:latin typeface="Arial"/>
                <a:cs typeface="Arial"/>
              </a:rPr>
              <a:t> </a:t>
            </a:r>
            <a:r>
              <a:rPr sz="1200" i="1" dirty="0">
                <a:latin typeface="Arial"/>
                <a:cs typeface="Arial"/>
              </a:rPr>
              <a:t>images</a:t>
            </a:r>
            <a:r>
              <a:rPr sz="1200" i="1" spc="-15" dirty="0">
                <a:latin typeface="Arial"/>
                <a:cs typeface="Arial"/>
              </a:rPr>
              <a:t> </a:t>
            </a:r>
            <a:r>
              <a:rPr sz="1200" i="1" dirty="0">
                <a:latin typeface="Arial"/>
                <a:cs typeface="Arial"/>
              </a:rPr>
              <a:t>are</a:t>
            </a:r>
            <a:r>
              <a:rPr sz="1200" i="1" spc="-20" dirty="0">
                <a:latin typeface="Arial"/>
                <a:cs typeface="Arial"/>
              </a:rPr>
              <a:t> </a:t>
            </a:r>
            <a:r>
              <a:rPr sz="1200" i="1" dirty="0">
                <a:latin typeface="Arial"/>
                <a:cs typeface="Arial"/>
              </a:rPr>
              <a:t>stolen</a:t>
            </a:r>
            <a:r>
              <a:rPr sz="1200" i="1" spc="-25" dirty="0">
                <a:latin typeface="Arial"/>
                <a:cs typeface="Arial"/>
              </a:rPr>
              <a:t> </a:t>
            </a:r>
            <a:r>
              <a:rPr sz="1200" i="1" dirty="0">
                <a:latin typeface="Arial"/>
                <a:cs typeface="Arial"/>
              </a:rPr>
              <a:t>from</a:t>
            </a:r>
            <a:r>
              <a:rPr sz="1200" i="1" spc="-15" dirty="0">
                <a:latin typeface="Arial"/>
                <a:cs typeface="Arial"/>
              </a:rPr>
              <a:t> </a:t>
            </a:r>
            <a:r>
              <a:rPr sz="1200" i="1" dirty="0">
                <a:latin typeface="Arial"/>
                <a:cs typeface="Arial"/>
              </a:rPr>
              <a:t>the</a:t>
            </a:r>
            <a:r>
              <a:rPr sz="1200" i="1" spc="-25" dirty="0">
                <a:latin typeface="Arial"/>
                <a:cs typeface="Arial"/>
              </a:rPr>
              <a:t> </a:t>
            </a:r>
            <a:r>
              <a:rPr sz="1200" i="1" spc="-10" dirty="0">
                <a:latin typeface="Arial"/>
                <a:cs typeface="Arial"/>
              </a:rPr>
              <a:t>internet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bject 2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10</a:t>
            </a:fld>
            <a:endParaRPr spc="-5" dirty="0"/>
          </a:p>
        </p:txBody>
      </p:sp>
      <p:pic>
        <p:nvPicPr>
          <p:cNvPr id="32" name="Graphic 31" descr="Computer with solid fill">
            <a:extLst>
              <a:ext uri="{FF2B5EF4-FFF2-40B4-BE49-F238E27FC236}">
                <a16:creationId xmlns:a16="http://schemas.microsoft.com/office/drawing/2014/main" id="{FED70812-49C1-504C-0F07-3E6BCEB6DD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4800" y="5370822"/>
            <a:ext cx="914400" cy="914400"/>
          </a:xfrm>
          <a:prstGeom prst="rect">
            <a:avLst/>
          </a:prstGeom>
        </p:spPr>
      </p:pic>
      <p:pic>
        <p:nvPicPr>
          <p:cNvPr id="33" name="Graphic 32" descr="Computer with solid fill">
            <a:extLst>
              <a:ext uri="{FF2B5EF4-FFF2-40B4-BE49-F238E27FC236}">
                <a16:creationId xmlns:a16="http://schemas.microsoft.com/office/drawing/2014/main" id="{9E0BD227-CB97-54DF-341C-1F171D7E1A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09800" y="5379935"/>
            <a:ext cx="914400" cy="914400"/>
          </a:xfrm>
          <a:prstGeom prst="rect">
            <a:avLst/>
          </a:prstGeom>
        </p:spPr>
      </p:pic>
      <p:pic>
        <p:nvPicPr>
          <p:cNvPr id="34" name="Graphic 33" descr="Computer with solid fill">
            <a:extLst>
              <a:ext uri="{FF2B5EF4-FFF2-40B4-BE49-F238E27FC236}">
                <a16:creationId xmlns:a16="http://schemas.microsoft.com/office/drawing/2014/main" id="{FCE62A8A-ADC1-99E9-1C08-7157FA7C66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76800" y="5370822"/>
            <a:ext cx="914400" cy="914400"/>
          </a:xfrm>
          <a:prstGeom prst="rect">
            <a:avLst/>
          </a:prstGeom>
        </p:spPr>
      </p:pic>
      <p:pic>
        <p:nvPicPr>
          <p:cNvPr id="35" name="Graphic 34" descr="Computer with solid fill">
            <a:extLst>
              <a:ext uri="{FF2B5EF4-FFF2-40B4-BE49-F238E27FC236}">
                <a16:creationId xmlns:a16="http://schemas.microsoft.com/office/drawing/2014/main" id="{DFF43C59-1225-6B2E-E70B-6DCDAD9455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8000" y="5304321"/>
            <a:ext cx="914400" cy="914400"/>
          </a:xfrm>
          <a:prstGeom prst="rect">
            <a:avLst/>
          </a:prstGeom>
        </p:spPr>
      </p:pic>
      <p:pic>
        <p:nvPicPr>
          <p:cNvPr id="37" name="Graphic 36" descr="Wireless router with solid fill">
            <a:extLst>
              <a:ext uri="{FF2B5EF4-FFF2-40B4-BE49-F238E27FC236}">
                <a16:creationId xmlns:a16="http://schemas.microsoft.com/office/drawing/2014/main" id="{93DB3530-9243-2AF4-6620-3D2DE23613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50052" y="3357522"/>
            <a:ext cx="914400" cy="914400"/>
          </a:xfrm>
          <a:prstGeom prst="rect">
            <a:avLst/>
          </a:prstGeom>
        </p:spPr>
      </p:pic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9C8FF5D-ACC5-E634-3C66-DE3225C7BCAD}"/>
              </a:ext>
            </a:extLst>
          </p:cNvPr>
          <p:cNvCxnSpPr/>
          <p:nvPr/>
        </p:nvCxnSpPr>
        <p:spPr>
          <a:xfrm>
            <a:off x="9906000" y="3505200"/>
            <a:ext cx="0" cy="271352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B49EE72E-48BA-F646-33EB-B9E054CF063C}"/>
              </a:ext>
            </a:extLst>
          </p:cNvPr>
          <p:cNvCxnSpPr/>
          <p:nvPr/>
        </p:nvCxnSpPr>
        <p:spPr>
          <a:xfrm flipV="1">
            <a:off x="706582" y="3962400"/>
            <a:ext cx="0" cy="106680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C3063823-575F-B464-E69C-A2922E1B0462}"/>
              </a:ext>
            </a:extLst>
          </p:cNvPr>
          <p:cNvCxnSpPr/>
          <p:nvPr/>
        </p:nvCxnSpPr>
        <p:spPr>
          <a:xfrm flipV="1">
            <a:off x="2628207" y="3962400"/>
            <a:ext cx="0" cy="106680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F7D00B58-4B52-F11C-E00C-E9AD29924F00}"/>
              </a:ext>
            </a:extLst>
          </p:cNvPr>
          <p:cNvCxnSpPr>
            <a:cxnSpLocks/>
          </p:cNvCxnSpPr>
          <p:nvPr/>
        </p:nvCxnSpPr>
        <p:spPr>
          <a:xfrm flipV="1">
            <a:off x="5288713" y="3962400"/>
            <a:ext cx="0" cy="1111187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AA2D582-8932-25D2-E9FD-4436DFB74F59}"/>
              </a:ext>
            </a:extLst>
          </p:cNvPr>
          <p:cNvCxnSpPr>
            <a:cxnSpLocks/>
          </p:cNvCxnSpPr>
          <p:nvPr/>
        </p:nvCxnSpPr>
        <p:spPr>
          <a:xfrm flipH="1">
            <a:off x="706582" y="3962400"/>
            <a:ext cx="6684818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CECA058-141C-D68B-764B-EC081EFB8E21}"/>
              </a:ext>
            </a:extLst>
          </p:cNvPr>
          <p:cNvSpPr txBox="1"/>
          <p:nvPr/>
        </p:nvSpPr>
        <p:spPr>
          <a:xfrm>
            <a:off x="0" y="5102162"/>
            <a:ext cx="1531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193.32.216</a:t>
            </a:r>
            <a:r>
              <a:rPr lang="en-US" dirty="0"/>
              <a:t>.9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C13B92-09B4-32CA-46E9-51842472227D}"/>
              </a:ext>
            </a:extLst>
          </p:cNvPr>
          <p:cNvSpPr txBox="1"/>
          <p:nvPr/>
        </p:nvSpPr>
        <p:spPr>
          <a:xfrm>
            <a:off x="1835988" y="5119655"/>
            <a:ext cx="1659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193.32.216</a:t>
            </a:r>
            <a:r>
              <a:rPr lang="en-US" dirty="0"/>
              <a:t>.23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2338E9-60A3-9268-A223-DA69F94DA062}"/>
              </a:ext>
            </a:extLst>
          </p:cNvPr>
          <p:cNvSpPr txBox="1"/>
          <p:nvPr/>
        </p:nvSpPr>
        <p:spPr>
          <a:xfrm>
            <a:off x="4436571" y="5119655"/>
            <a:ext cx="1787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193.32.216</a:t>
            </a:r>
            <a:r>
              <a:rPr lang="en-US" dirty="0"/>
              <a:t>.254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66DC7E-369D-FBF4-6655-C636655BC6A8}"/>
              </a:ext>
            </a:extLst>
          </p:cNvPr>
          <p:cNvSpPr txBox="1"/>
          <p:nvPr/>
        </p:nvSpPr>
        <p:spPr>
          <a:xfrm>
            <a:off x="6845762" y="4162949"/>
            <a:ext cx="2005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(Gateway Router)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2CB390-9A69-2C35-FDC0-F7C18EEA4079}"/>
              </a:ext>
            </a:extLst>
          </p:cNvPr>
          <p:cNvSpPr txBox="1"/>
          <p:nvPr/>
        </p:nvSpPr>
        <p:spPr>
          <a:xfrm>
            <a:off x="304800" y="203446"/>
            <a:ext cx="8494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Devices on the same subnet will have the same </a:t>
            </a:r>
            <a:r>
              <a:rPr lang="en-US" b="1" dirty="0"/>
              <a:t>network bits</a:t>
            </a:r>
            <a:r>
              <a:rPr lang="en-US" dirty="0"/>
              <a:t> for their IP address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BDCF37-51A7-6CFC-2026-F8B679A3568F}"/>
              </a:ext>
            </a:extLst>
          </p:cNvPr>
          <p:cNvSpPr txBox="1"/>
          <p:nvPr/>
        </p:nvSpPr>
        <p:spPr>
          <a:xfrm>
            <a:off x="323850" y="552179"/>
            <a:ext cx="5455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Each device has the </a:t>
            </a:r>
            <a:r>
              <a:rPr lang="en-US" b="1" dirty="0"/>
              <a:t>subnet mask </a:t>
            </a:r>
            <a:r>
              <a:rPr lang="en-US" dirty="0"/>
              <a:t>for their network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A06560-8962-A7FD-3159-2D70A0C7BE79}"/>
              </a:ext>
            </a:extLst>
          </p:cNvPr>
          <p:cNvSpPr txBox="1"/>
          <p:nvPr/>
        </p:nvSpPr>
        <p:spPr>
          <a:xfrm>
            <a:off x="10356012" y="5073587"/>
            <a:ext cx="1402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11.55.44</a:t>
            </a:r>
            <a:r>
              <a:rPr lang="en-US" dirty="0"/>
              <a:t>.25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0BE640-0324-911F-EB25-E0C943CC0A14}"/>
              </a:ext>
            </a:extLst>
          </p:cNvPr>
          <p:cNvSpPr txBox="1"/>
          <p:nvPr/>
        </p:nvSpPr>
        <p:spPr>
          <a:xfrm>
            <a:off x="323850" y="1176972"/>
            <a:ext cx="28777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193.32.216</a:t>
            </a:r>
            <a:r>
              <a:rPr lang="en-US" sz="3600" dirty="0"/>
              <a:t>.9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AC10870-847D-5F04-DBD7-8AF214641C40}"/>
              </a:ext>
            </a:extLst>
          </p:cNvPr>
          <p:cNvSpPr txBox="1"/>
          <p:nvPr/>
        </p:nvSpPr>
        <p:spPr>
          <a:xfrm>
            <a:off x="3239661" y="1377771"/>
            <a:ext cx="4865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first 24 bits (3 octets) are the network bits</a:t>
            </a:r>
          </a:p>
        </p:txBody>
      </p:sp>
    </p:spTree>
    <p:extLst>
      <p:ext uri="{BB962C8B-B14F-4D97-AF65-F5344CB8AC3E}">
        <p14:creationId xmlns:p14="http://schemas.microsoft.com/office/powerpoint/2010/main" val="7991946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bject 2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11</a:t>
            </a:fld>
            <a:endParaRPr spc="-5" dirty="0"/>
          </a:p>
        </p:txBody>
      </p:sp>
      <p:pic>
        <p:nvPicPr>
          <p:cNvPr id="32" name="Graphic 31" descr="Computer with solid fill">
            <a:extLst>
              <a:ext uri="{FF2B5EF4-FFF2-40B4-BE49-F238E27FC236}">
                <a16:creationId xmlns:a16="http://schemas.microsoft.com/office/drawing/2014/main" id="{FED70812-49C1-504C-0F07-3E6BCEB6DD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4800" y="5370822"/>
            <a:ext cx="914400" cy="914400"/>
          </a:xfrm>
          <a:prstGeom prst="rect">
            <a:avLst/>
          </a:prstGeom>
        </p:spPr>
      </p:pic>
      <p:pic>
        <p:nvPicPr>
          <p:cNvPr id="33" name="Graphic 32" descr="Computer with solid fill">
            <a:extLst>
              <a:ext uri="{FF2B5EF4-FFF2-40B4-BE49-F238E27FC236}">
                <a16:creationId xmlns:a16="http://schemas.microsoft.com/office/drawing/2014/main" id="{9E0BD227-CB97-54DF-341C-1F171D7E1A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09800" y="5379935"/>
            <a:ext cx="914400" cy="914400"/>
          </a:xfrm>
          <a:prstGeom prst="rect">
            <a:avLst/>
          </a:prstGeom>
        </p:spPr>
      </p:pic>
      <p:pic>
        <p:nvPicPr>
          <p:cNvPr id="34" name="Graphic 33" descr="Computer with solid fill">
            <a:extLst>
              <a:ext uri="{FF2B5EF4-FFF2-40B4-BE49-F238E27FC236}">
                <a16:creationId xmlns:a16="http://schemas.microsoft.com/office/drawing/2014/main" id="{FCE62A8A-ADC1-99E9-1C08-7157FA7C66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76800" y="5370822"/>
            <a:ext cx="914400" cy="914400"/>
          </a:xfrm>
          <a:prstGeom prst="rect">
            <a:avLst/>
          </a:prstGeom>
        </p:spPr>
      </p:pic>
      <p:pic>
        <p:nvPicPr>
          <p:cNvPr id="35" name="Graphic 34" descr="Computer with solid fill">
            <a:extLst>
              <a:ext uri="{FF2B5EF4-FFF2-40B4-BE49-F238E27FC236}">
                <a16:creationId xmlns:a16="http://schemas.microsoft.com/office/drawing/2014/main" id="{DFF43C59-1225-6B2E-E70B-6DCDAD9455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8000" y="5304321"/>
            <a:ext cx="914400" cy="914400"/>
          </a:xfrm>
          <a:prstGeom prst="rect">
            <a:avLst/>
          </a:prstGeom>
        </p:spPr>
      </p:pic>
      <p:pic>
        <p:nvPicPr>
          <p:cNvPr id="37" name="Graphic 36" descr="Wireless router with solid fill">
            <a:extLst>
              <a:ext uri="{FF2B5EF4-FFF2-40B4-BE49-F238E27FC236}">
                <a16:creationId xmlns:a16="http://schemas.microsoft.com/office/drawing/2014/main" id="{93DB3530-9243-2AF4-6620-3D2DE23613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50052" y="3357522"/>
            <a:ext cx="914400" cy="914400"/>
          </a:xfrm>
          <a:prstGeom prst="rect">
            <a:avLst/>
          </a:prstGeom>
        </p:spPr>
      </p:pic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9C8FF5D-ACC5-E634-3C66-DE3225C7BCAD}"/>
              </a:ext>
            </a:extLst>
          </p:cNvPr>
          <p:cNvCxnSpPr/>
          <p:nvPr/>
        </p:nvCxnSpPr>
        <p:spPr>
          <a:xfrm>
            <a:off x="9906000" y="3505200"/>
            <a:ext cx="0" cy="271352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B49EE72E-48BA-F646-33EB-B9E054CF063C}"/>
              </a:ext>
            </a:extLst>
          </p:cNvPr>
          <p:cNvCxnSpPr/>
          <p:nvPr/>
        </p:nvCxnSpPr>
        <p:spPr>
          <a:xfrm flipV="1">
            <a:off x="706582" y="3962400"/>
            <a:ext cx="0" cy="106680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C3063823-575F-B464-E69C-A2922E1B0462}"/>
              </a:ext>
            </a:extLst>
          </p:cNvPr>
          <p:cNvCxnSpPr/>
          <p:nvPr/>
        </p:nvCxnSpPr>
        <p:spPr>
          <a:xfrm flipV="1">
            <a:off x="2628207" y="3962400"/>
            <a:ext cx="0" cy="106680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F7D00B58-4B52-F11C-E00C-E9AD29924F00}"/>
              </a:ext>
            </a:extLst>
          </p:cNvPr>
          <p:cNvCxnSpPr>
            <a:cxnSpLocks/>
          </p:cNvCxnSpPr>
          <p:nvPr/>
        </p:nvCxnSpPr>
        <p:spPr>
          <a:xfrm flipV="1">
            <a:off x="5288713" y="3962400"/>
            <a:ext cx="0" cy="1111187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AA2D582-8932-25D2-E9FD-4436DFB74F59}"/>
              </a:ext>
            </a:extLst>
          </p:cNvPr>
          <p:cNvCxnSpPr>
            <a:cxnSpLocks/>
          </p:cNvCxnSpPr>
          <p:nvPr/>
        </p:nvCxnSpPr>
        <p:spPr>
          <a:xfrm flipH="1">
            <a:off x="706582" y="3962400"/>
            <a:ext cx="6684818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CECA058-141C-D68B-764B-EC081EFB8E21}"/>
              </a:ext>
            </a:extLst>
          </p:cNvPr>
          <p:cNvSpPr txBox="1"/>
          <p:nvPr/>
        </p:nvSpPr>
        <p:spPr>
          <a:xfrm>
            <a:off x="0" y="5102162"/>
            <a:ext cx="1531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193.32.216</a:t>
            </a:r>
            <a:r>
              <a:rPr lang="en-US" dirty="0"/>
              <a:t>.9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C13B92-09B4-32CA-46E9-51842472227D}"/>
              </a:ext>
            </a:extLst>
          </p:cNvPr>
          <p:cNvSpPr txBox="1"/>
          <p:nvPr/>
        </p:nvSpPr>
        <p:spPr>
          <a:xfrm>
            <a:off x="1835988" y="5119655"/>
            <a:ext cx="1659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193.32.216</a:t>
            </a:r>
            <a:r>
              <a:rPr lang="en-US" dirty="0"/>
              <a:t>.23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2338E9-60A3-9268-A223-DA69F94DA062}"/>
              </a:ext>
            </a:extLst>
          </p:cNvPr>
          <p:cNvSpPr txBox="1"/>
          <p:nvPr/>
        </p:nvSpPr>
        <p:spPr>
          <a:xfrm>
            <a:off x="4436571" y="5119655"/>
            <a:ext cx="1787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193.32.216</a:t>
            </a:r>
            <a:r>
              <a:rPr lang="en-US" dirty="0"/>
              <a:t>.254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66DC7E-369D-FBF4-6655-C636655BC6A8}"/>
              </a:ext>
            </a:extLst>
          </p:cNvPr>
          <p:cNvSpPr txBox="1"/>
          <p:nvPr/>
        </p:nvSpPr>
        <p:spPr>
          <a:xfrm>
            <a:off x="6845762" y="4162949"/>
            <a:ext cx="2005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(Gateway Router)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2CB390-9A69-2C35-FDC0-F7C18EEA4079}"/>
              </a:ext>
            </a:extLst>
          </p:cNvPr>
          <p:cNvSpPr txBox="1"/>
          <p:nvPr/>
        </p:nvSpPr>
        <p:spPr>
          <a:xfrm>
            <a:off x="304800" y="203446"/>
            <a:ext cx="8494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Devices on the same subnet will have the same </a:t>
            </a:r>
            <a:r>
              <a:rPr lang="en-US" b="1" dirty="0"/>
              <a:t>network bits</a:t>
            </a:r>
            <a:r>
              <a:rPr lang="en-US" dirty="0"/>
              <a:t> for their IP address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BDCF37-51A7-6CFC-2026-F8B679A3568F}"/>
              </a:ext>
            </a:extLst>
          </p:cNvPr>
          <p:cNvSpPr txBox="1"/>
          <p:nvPr/>
        </p:nvSpPr>
        <p:spPr>
          <a:xfrm>
            <a:off x="323850" y="552179"/>
            <a:ext cx="5455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Each device has the </a:t>
            </a:r>
            <a:r>
              <a:rPr lang="en-US" b="1" dirty="0"/>
              <a:t>subnet mask </a:t>
            </a:r>
            <a:r>
              <a:rPr lang="en-US" dirty="0"/>
              <a:t>for their network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A06560-8962-A7FD-3159-2D70A0C7BE79}"/>
              </a:ext>
            </a:extLst>
          </p:cNvPr>
          <p:cNvSpPr txBox="1"/>
          <p:nvPr/>
        </p:nvSpPr>
        <p:spPr>
          <a:xfrm>
            <a:off x="10356012" y="5073587"/>
            <a:ext cx="1402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11.55.44</a:t>
            </a:r>
            <a:r>
              <a:rPr lang="en-US" dirty="0"/>
              <a:t>.25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0BE640-0324-911F-EB25-E0C943CC0A14}"/>
              </a:ext>
            </a:extLst>
          </p:cNvPr>
          <p:cNvSpPr txBox="1"/>
          <p:nvPr/>
        </p:nvSpPr>
        <p:spPr>
          <a:xfrm>
            <a:off x="323850" y="1176972"/>
            <a:ext cx="28777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193.32.216</a:t>
            </a:r>
            <a:r>
              <a:rPr lang="en-US" sz="3600" dirty="0"/>
              <a:t>.9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AC10870-847D-5F04-DBD7-8AF214641C40}"/>
              </a:ext>
            </a:extLst>
          </p:cNvPr>
          <p:cNvSpPr txBox="1"/>
          <p:nvPr/>
        </p:nvSpPr>
        <p:spPr>
          <a:xfrm>
            <a:off x="3239661" y="1377771"/>
            <a:ext cx="4865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first 24 bits (3 octets) are the network bits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50FCB7A-9344-21DB-8F9F-6387AABB62FB}"/>
              </a:ext>
            </a:extLst>
          </p:cNvPr>
          <p:cNvSpPr txBox="1"/>
          <p:nvPr/>
        </p:nvSpPr>
        <p:spPr>
          <a:xfrm>
            <a:off x="323850" y="2561162"/>
            <a:ext cx="8007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11111111 1111111 1111111 </a:t>
            </a:r>
            <a:r>
              <a:rPr lang="en-US" sz="3600" dirty="0">
                <a:solidFill>
                  <a:schemeClr val="tx1"/>
                </a:solidFill>
              </a:rPr>
              <a:t>0000000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4AA50CD-B671-8F5D-6C00-9536B3CC82BF}"/>
              </a:ext>
            </a:extLst>
          </p:cNvPr>
          <p:cNvSpPr txBox="1"/>
          <p:nvPr/>
        </p:nvSpPr>
        <p:spPr>
          <a:xfrm>
            <a:off x="323850" y="1931878"/>
            <a:ext cx="36471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193.32.216</a:t>
            </a:r>
            <a:r>
              <a:rPr lang="en-US" sz="3600" dirty="0"/>
              <a:t>.0 /24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A4E0C57-5DBB-C26E-2BAA-01A35B1BD662}"/>
              </a:ext>
            </a:extLst>
          </p:cNvPr>
          <p:cNvSpPr/>
          <p:nvPr/>
        </p:nvSpPr>
        <p:spPr>
          <a:xfrm>
            <a:off x="304800" y="1931878"/>
            <a:ext cx="8026370" cy="135267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E95C6D4-AD87-9D3F-13A8-4E5A4C9EDA88}"/>
              </a:ext>
            </a:extLst>
          </p:cNvPr>
          <p:cNvSpPr txBox="1"/>
          <p:nvPr/>
        </p:nvSpPr>
        <p:spPr>
          <a:xfrm>
            <a:off x="6612867" y="1933364"/>
            <a:ext cx="1608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Subnet Mask</a:t>
            </a:r>
          </a:p>
        </p:txBody>
      </p:sp>
    </p:spTree>
    <p:extLst>
      <p:ext uri="{BB962C8B-B14F-4D97-AF65-F5344CB8AC3E}">
        <p14:creationId xmlns:p14="http://schemas.microsoft.com/office/powerpoint/2010/main" val="24974554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bject 2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12</a:t>
            </a:fld>
            <a:endParaRPr spc="-5" dirty="0"/>
          </a:p>
        </p:txBody>
      </p:sp>
      <p:pic>
        <p:nvPicPr>
          <p:cNvPr id="32" name="Graphic 31" descr="Computer with solid fill">
            <a:extLst>
              <a:ext uri="{FF2B5EF4-FFF2-40B4-BE49-F238E27FC236}">
                <a16:creationId xmlns:a16="http://schemas.microsoft.com/office/drawing/2014/main" id="{FED70812-49C1-504C-0F07-3E6BCEB6DD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4800" y="5370822"/>
            <a:ext cx="914400" cy="914400"/>
          </a:xfrm>
          <a:prstGeom prst="rect">
            <a:avLst/>
          </a:prstGeom>
        </p:spPr>
      </p:pic>
      <p:pic>
        <p:nvPicPr>
          <p:cNvPr id="33" name="Graphic 32" descr="Computer with solid fill">
            <a:extLst>
              <a:ext uri="{FF2B5EF4-FFF2-40B4-BE49-F238E27FC236}">
                <a16:creationId xmlns:a16="http://schemas.microsoft.com/office/drawing/2014/main" id="{9E0BD227-CB97-54DF-341C-1F171D7E1A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09800" y="5379935"/>
            <a:ext cx="914400" cy="914400"/>
          </a:xfrm>
          <a:prstGeom prst="rect">
            <a:avLst/>
          </a:prstGeom>
        </p:spPr>
      </p:pic>
      <p:pic>
        <p:nvPicPr>
          <p:cNvPr id="34" name="Graphic 33" descr="Computer with solid fill">
            <a:extLst>
              <a:ext uri="{FF2B5EF4-FFF2-40B4-BE49-F238E27FC236}">
                <a16:creationId xmlns:a16="http://schemas.microsoft.com/office/drawing/2014/main" id="{FCE62A8A-ADC1-99E9-1C08-7157FA7C66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76800" y="5370822"/>
            <a:ext cx="914400" cy="914400"/>
          </a:xfrm>
          <a:prstGeom prst="rect">
            <a:avLst/>
          </a:prstGeom>
        </p:spPr>
      </p:pic>
      <p:pic>
        <p:nvPicPr>
          <p:cNvPr id="35" name="Graphic 34" descr="Computer with solid fill">
            <a:extLst>
              <a:ext uri="{FF2B5EF4-FFF2-40B4-BE49-F238E27FC236}">
                <a16:creationId xmlns:a16="http://schemas.microsoft.com/office/drawing/2014/main" id="{DFF43C59-1225-6B2E-E70B-6DCDAD9455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8000" y="5304321"/>
            <a:ext cx="914400" cy="914400"/>
          </a:xfrm>
          <a:prstGeom prst="rect">
            <a:avLst/>
          </a:prstGeom>
        </p:spPr>
      </p:pic>
      <p:pic>
        <p:nvPicPr>
          <p:cNvPr id="37" name="Graphic 36" descr="Wireless router with solid fill">
            <a:extLst>
              <a:ext uri="{FF2B5EF4-FFF2-40B4-BE49-F238E27FC236}">
                <a16:creationId xmlns:a16="http://schemas.microsoft.com/office/drawing/2014/main" id="{93DB3530-9243-2AF4-6620-3D2DE23613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50052" y="3357522"/>
            <a:ext cx="914400" cy="914400"/>
          </a:xfrm>
          <a:prstGeom prst="rect">
            <a:avLst/>
          </a:prstGeom>
        </p:spPr>
      </p:pic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9C8FF5D-ACC5-E634-3C66-DE3225C7BCAD}"/>
              </a:ext>
            </a:extLst>
          </p:cNvPr>
          <p:cNvCxnSpPr/>
          <p:nvPr/>
        </p:nvCxnSpPr>
        <p:spPr>
          <a:xfrm>
            <a:off x="9906000" y="3505200"/>
            <a:ext cx="0" cy="271352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B49EE72E-48BA-F646-33EB-B9E054CF063C}"/>
              </a:ext>
            </a:extLst>
          </p:cNvPr>
          <p:cNvCxnSpPr/>
          <p:nvPr/>
        </p:nvCxnSpPr>
        <p:spPr>
          <a:xfrm flipV="1">
            <a:off x="706582" y="3962400"/>
            <a:ext cx="0" cy="106680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C3063823-575F-B464-E69C-A2922E1B0462}"/>
              </a:ext>
            </a:extLst>
          </p:cNvPr>
          <p:cNvCxnSpPr/>
          <p:nvPr/>
        </p:nvCxnSpPr>
        <p:spPr>
          <a:xfrm flipV="1">
            <a:off x="2628207" y="3962400"/>
            <a:ext cx="0" cy="106680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F7D00B58-4B52-F11C-E00C-E9AD29924F00}"/>
              </a:ext>
            </a:extLst>
          </p:cNvPr>
          <p:cNvCxnSpPr>
            <a:cxnSpLocks/>
          </p:cNvCxnSpPr>
          <p:nvPr/>
        </p:nvCxnSpPr>
        <p:spPr>
          <a:xfrm flipV="1">
            <a:off x="5288713" y="3962400"/>
            <a:ext cx="0" cy="1111187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AA2D582-8932-25D2-E9FD-4436DFB74F59}"/>
              </a:ext>
            </a:extLst>
          </p:cNvPr>
          <p:cNvCxnSpPr>
            <a:cxnSpLocks/>
          </p:cNvCxnSpPr>
          <p:nvPr/>
        </p:nvCxnSpPr>
        <p:spPr>
          <a:xfrm flipH="1">
            <a:off x="706582" y="3962400"/>
            <a:ext cx="6684818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CECA058-141C-D68B-764B-EC081EFB8E21}"/>
              </a:ext>
            </a:extLst>
          </p:cNvPr>
          <p:cNvSpPr txBox="1"/>
          <p:nvPr/>
        </p:nvSpPr>
        <p:spPr>
          <a:xfrm>
            <a:off x="0" y="5102162"/>
            <a:ext cx="1531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193.32.216</a:t>
            </a:r>
            <a:r>
              <a:rPr lang="en-US" dirty="0"/>
              <a:t>.</a:t>
            </a:r>
            <a:r>
              <a:rPr lang="en-US" dirty="0">
                <a:solidFill>
                  <a:srgbClr val="00B0F0"/>
                </a:solidFill>
              </a:rPr>
              <a:t>9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C13B92-09B4-32CA-46E9-51842472227D}"/>
              </a:ext>
            </a:extLst>
          </p:cNvPr>
          <p:cNvSpPr txBox="1"/>
          <p:nvPr/>
        </p:nvSpPr>
        <p:spPr>
          <a:xfrm>
            <a:off x="1835988" y="5119655"/>
            <a:ext cx="1659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193.32.216</a:t>
            </a:r>
            <a:r>
              <a:rPr lang="en-US" dirty="0"/>
              <a:t>.</a:t>
            </a:r>
            <a:r>
              <a:rPr lang="en-US" dirty="0">
                <a:solidFill>
                  <a:srgbClr val="00B0F0"/>
                </a:solidFill>
              </a:rPr>
              <a:t>23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2338E9-60A3-9268-A223-DA69F94DA062}"/>
              </a:ext>
            </a:extLst>
          </p:cNvPr>
          <p:cNvSpPr txBox="1"/>
          <p:nvPr/>
        </p:nvSpPr>
        <p:spPr>
          <a:xfrm>
            <a:off x="4436571" y="5119655"/>
            <a:ext cx="1787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193.32.216</a:t>
            </a:r>
            <a:r>
              <a:rPr lang="en-US" dirty="0"/>
              <a:t>.</a:t>
            </a:r>
            <a:r>
              <a:rPr lang="en-US" b="1" dirty="0">
                <a:solidFill>
                  <a:srgbClr val="00B0F0"/>
                </a:solidFill>
              </a:rPr>
              <a:t>254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66DC7E-369D-FBF4-6655-C636655BC6A8}"/>
              </a:ext>
            </a:extLst>
          </p:cNvPr>
          <p:cNvSpPr txBox="1"/>
          <p:nvPr/>
        </p:nvSpPr>
        <p:spPr>
          <a:xfrm>
            <a:off x="6845762" y="4162949"/>
            <a:ext cx="2005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(Gateway Router)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2CB390-9A69-2C35-FDC0-F7C18EEA4079}"/>
              </a:ext>
            </a:extLst>
          </p:cNvPr>
          <p:cNvSpPr txBox="1"/>
          <p:nvPr/>
        </p:nvSpPr>
        <p:spPr>
          <a:xfrm>
            <a:off x="304800" y="203446"/>
            <a:ext cx="8494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Devices on the same subnet will have the same </a:t>
            </a:r>
            <a:r>
              <a:rPr lang="en-US" b="1" dirty="0"/>
              <a:t>network bits</a:t>
            </a:r>
            <a:r>
              <a:rPr lang="en-US" dirty="0"/>
              <a:t> for their IP address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BDCF37-51A7-6CFC-2026-F8B679A3568F}"/>
              </a:ext>
            </a:extLst>
          </p:cNvPr>
          <p:cNvSpPr txBox="1"/>
          <p:nvPr/>
        </p:nvSpPr>
        <p:spPr>
          <a:xfrm>
            <a:off x="323850" y="552179"/>
            <a:ext cx="5455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Each device has the </a:t>
            </a:r>
            <a:r>
              <a:rPr lang="en-US" b="1" dirty="0"/>
              <a:t>subnet mask </a:t>
            </a:r>
            <a:r>
              <a:rPr lang="en-US" dirty="0"/>
              <a:t>for their network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A06560-8962-A7FD-3159-2D70A0C7BE79}"/>
              </a:ext>
            </a:extLst>
          </p:cNvPr>
          <p:cNvSpPr txBox="1"/>
          <p:nvPr/>
        </p:nvSpPr>
        <p:spPr>
          <a:xfrm>
            <a:off x="10356012" y="5073587"/>
            <a:ext cx="1402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11.55.44</a:t>
            </a:r>
            <a:r>
              <a:rPr lang="en-US" dirty="0"/>
              <a:t>.25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0BE640-0324-911F-EB25-E0C943CC0A14}"/>
              </a:ext>
            </a:extLst>
          </p:cNvPr>
          <p:cNvSpPr txBox="1"/>
          <p:nvPr/>
        </p:nvSpPr>
        <p:spPr>
          <a:xfrm>
            <a:off x="323850" y="1176972"/>
            <a:ext cx="28777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193.32.216</a:t>
            </a:r>
            <a:r>
              <a:rPr lang="en-US" sz="3600" dirty="0"/>
              <a:t>.</a:t>
            </a:r>
            <a:r>
              <a:rPr lang="en-US" sz="3600" dirty="0">
                <a:solidFill>
                  <a:srgbClr val="00B0F0"/>
                </a:solidFill>
              </a:rPr>
              <a:t>9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AC10870-847D-5F04-DBD7-8AF214641C40}"/>
              </a:ext>
            </a:extLst>
          </p:cNvPr>
          <p:cNvSpPr txBox="1"/>
          <p:nvPr/>
        </p:nvSpPr>
        <p:spPr>
          <a:xfrm>
            <a:off x="3239661" y="1377771"/>
            <a:ext cx="4865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first 24 bits (3 octets) are the network bits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50FCB7A-9344-21DB-8F9F-6387AABB62FB}"/>
              </a:ext>
            </a:extLst>
          </p:cNvPr>
          <p:cNvSpPr txBox="1"/>
          <p:nvPr/>
        </p:nvSpPr>
        <p:spPr>
          <a:xfrm>
            <a:off x="323850" y="2561162"/>
            <a:ext cx="8007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11111111 1111111 1111111 </a:t>
            </a:r>
            <a:r>
              <a:rPr lang="en-US" sz="3600" dirty="0">
                <a:solidFill>
                  <a:srgbClr val="00B0F0"/>
                </a:solidFill>
              </a:rPr>
              <a:t>0000000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4AA50CD-B671-8F5D-6C00-9536B3CC82BF}"/>
              </a:ext>
            </a:extLst>
          </p:cNvPr>
          <p:cNvSpPr txBox="1"/>
          <p:nvPr/>
        </p:nvSpPr>
        <p:spPr>
          <a:xfrm>
            <a:off x="323850" y="1931878"/>
            <a:ext cx="36471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193.32.216</a:t>
            </a:r>
            <a:r>
              <a:rPr lang="en-US" sz="3600" dirty="0"/>
              <a:t>.</a:t>
            </a:r>
            <a:r>
              <a:rPr lang="en-US" sz="3600" dirty="0">
                <a:solidFill>
                  <a:srgbClr val="00B0F0"/>
                </a:solidFill>
              </a:rPr>
              <a:t>0</a:t>
            </a:r>
            <a:r>
              <a:rPr lang="en-US" sz="3600" dirty="0"/>
              <a:t> /24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A4E0C57-5DBB-C26E-2BAA-01A35B1BD662}"/>
              </a:ext>
            </a:extLst>
          </p:cNvPr>
          <p:cNvSpPr/>
          <p:nvPr/>
        </p:nvSpPr>
        <p:spPr>
          <a:xfrm>
            <a:off x="304800" y="1931878"/>
            <a:ext cx="8026370" cy="135267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E95C6D4-AD87-9D3F-13A8-4E5A4C9EDA88}"/>
              </a:ext>
            </a:extLst>
          </p:cNvPr>
          <p:cNvSpPr txBox="1"/>
          <p:nvPr/>
        </p:nvSpPr>
        <p:spPr>
          <a:xfrm>
            <a:off x="6612867" y="1933364"/>
            <a:ext cx="1608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Subnet Mask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2AD8CA8-39C9-5EE9-7047-B9EC10C0D5CD}"/>
              </a:ext>
            </a:extLst>
          </p:cNvPr>
          <p:cNvSpPr txBox="1"/>
          <p:nvPr/>
        </p:nvSpPr>
        <p:spPr>
          <a:xfrm>
            <a:off x="8476971" y="2192718"/>
            <a:ext cx="187904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Network bits</a:t>
            </a:r>
          </a:p>
          <a:p>
            <a:r>
              <a:rPr lang="en-US" sz="2400" dirty="0">
                <a:solidFill>
                  <a:srgbClr val="00B0F0"/>
                </a:solidFill>
              </a:rPr>
              <a:t>Host bits</a:t>
            </a:r>
          </a:p>
        </p:txBody>
      </p:sp>
    </p:spTree>
    <p:extLst>
      <p:ext uri="{BB962C8B-B14F-4D97-AF65-F5344CB8AC3E}">
        <p14:creationId xmlns:p14="http://schemas.microsoft.com/office/powerpoint/2010/main" val="42013370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bject 2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13</a:t>
            </a:fld>
            <a:endParaRPr spc="-5" dirty="0"/>
          </a:p>
        </p:txBody>
      </p:sp>
      <p:pic>
        <p:nvPicPr>
          <p:cNvPr id="32" name="Graphic 31" descr="Computer with solid fill">
            <a:extLst>
              <a:ext uri="{FF2B5EF4-FFF2-40B4-BE49-F238E27FC236}">
                <a16:creationId xmlns:a16="http://schemas.microsoft.com/office/drawing/2014/main" id="{FED70812-49C1-504C-0F07-3E6BCEB6DD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4800" y="5370822"/>
            <a:ext cx="914400" cy="914400"/>
          </a:xfrm>
          <a:prstGeom prst="rect">
            <a:avLst/>
          </a:prstGeom>
        </p:spPr>
      </p:pic>
      <p:pic>
        <p:nvPicPr>
          <p:cNvPr id="33" name="Graphic 32" descr="Computer with solid fill">
            <a:extLst>
              <a:ext uri="{FF2B5EF4-FFF2-40B4-BE49-F238E27FC236}">
                <a16:creationId xmlns:a16="http://schemas.microsoft.com/office/drawing/2014/main" id="{9E0BD227-CB97-54DF-341C-1F171D7E1A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09800" y="5379935"/>
            <a:ext cx="914400" cy="914400"/>
          </a:xfrm>
          <a:prstGeom prst="rect">
            <a:avLst/>
          </a:prstGeom>
        </p:spPr>
      </p:pic>
      <p:pic>
        <p:nvPicPr>
          <p:cNvPr id="34" name="Graphic 33" descr="Computer with solid fill">
            <a:extLst>
              <a:ext uri="{FF2B5EF4-FFF2-40B4-BE49-F238E27FC236}">
                <a16:creationId xmlns:a16="http://schemas.microsoft.com/office/drawing/2014/main" id="{FCE62A8A-ADC1-99E9-1C08-7157FA7C66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76800" y="5370822"/>
            <a:ext cx="914400" cy="914400"/>
          </a:xfrm>
          <a:prstGeom prst="rect">
            <a:avLst/>
          </a:prstGeom>
        </p:spPr>
      </p:pic>
      <p:pic>
        <p:nvPicPr>
          <p:cNvPr id="35" name="Graphic 34" descr="Computer with solid fill">
            <a:extLst>
              <a:ext uri="{FF2B5EF4-FFF2-40B4-BE49-F238E27FC236}">
                <a16:creationId xmlns:a16="http://schemas.microsoft.com/office/drawing/2014/main" id="{DFF43C59-1225-6B2E-E70B-6DCDAD9455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8000" y="5304321"/>
            <a:ext cx="914400" cy="914400"/>
          </a:xfrm>
          <a:prstGeom prst="rect">
            <a:avLst/>
          </a:prstGeom>
        </p:spPr>
      </p:pic>
      <p:pic>
        <p:nvPicPr>
          <p:cNvPr id="37" name="Graphic 36" descr="Wireless router with solid fill">
            <a:extLst>
              <a:ext uri="{FF2B5EF4-FFF2-40B4-BE49-F238E27FC236}">
                <a16:creationId xmlns:a16="http://schemas.microsoft.com/office/drawing/2014/main" id="{93DB3530-9243-2AF4-6620-3D2DE23613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50052" y="3357522"/>
            <a:ext cx="914400" cy="914400"/>
          </a:xfrm>
          <a:prstGeom prst="rect">
            <a:avLst/>
          </a:prstGeom>
        </p:spPr>
      </p:pic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9C8FF5D-ACC5-E634-3C66-DE3225C7BCAD}"/>
              </a:ext>
            </a:extLst>
          </p:cNvPr>
          <p:cNvCxnSpPr/>
          <p:nvPr/>
        </p:nvCxnSpPr>
        <p:spPr>
          <a:xfrm>
            <a:off x="9906000" y="3505200"/>
            <a:ext cx="0" cy="271352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B49EE72E-48BA-F646-33EB-B9E054CF063C}"/>
              </a:ext>
            </a:extLst>
          </p:cNvPr>
          <p:cNvCxnSpPr/>
          <p:nvPr/>
        </p:nvCxnSpPr>
        <p:spPr>
          <a:xfrm flipV="1">
            <a:off x="706582" y="3962400"/>
            <a:ext cx="0" cy="106680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C3063823-575F-B464-E69C-A2922E1B0462}"/>
              </a:ext>
            </a:extLst>
          </p:cNvPr>
          <p:cNvCxnSpPr/>
          <p:nvPr/>
        </p:nvCxnSpPr>
        <p:spPr>
          <a:xfrm flipV="1">
            <a:off x="2628207" y="3962400"/>
            <a:ext cx="0" cy="106680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F7D00B58-4B52-F11C-E00C-E9AD29924F00}"/>
              </a:ext>
            </a:extLst>
          </p:cNvPr>
          <p:cNvCxnSpPr>
            <a:cxnSpLocks/>
          </p:cNvCxnSpPr>
          <p:nvPr/>
        </p:nvCxnSpPr>
        <p:spPr>
          <a:xfrm flipV="1">
            <a:off x="5288713" y="3962400"/>
            <a:ext cx="0" cy="1111187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AA2D582-8932-25D2-E9FD-4436DFB74F59}"/>
              </a:ext>
            </a:extLst>
          </p:cNvPr>
          <p:cNvCxnSpPr>
            <a:cxnSpLocks/>
          </p:cNvCxnSpPr>
          <p:nvPr/>
        </p:nvCxnSpPr>
        <p:spPr>
          <a:xfrm flipH="1">
            <a:off x="706582" y="3962400"/>
            <a:ext cx="6684818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CECA058-141C-D68B-764B-EC081EFB8E21}"/>
              </a:ext>
            </a:extLst>
          </p:cNvPr>
          <p:cNvSpPr txBox="1"/>
          <p:nvPr/>
        </p:nvSpPr>
        <p:spPr>
          <a:xfrm>
            <a:off x="0" y="5102162"/>
            <a:ext cx="1531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193.32.216.9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C13B92-09B4-32CA-46E9-51842472227D}"/>
              </a:ext>
            </a:extLst>
          </p:cNvPr>
          <p:cNvSpPr txBox="1"/>
          <p:nvPr/>
        </p:nvSpPr>
        <p:spPr>
          <a:xfrm>
            <a:off x="1835988" y="5119655"/>
            <a:ext cx="1659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193.32.216.23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2338E9-60A3-9268-A223-DA69F94DA062}"/>
              </a:ext>
            </a:extLst>
          </p:cNvPr>
          <p:cNvSpPr txBox="1"/>
          <p:nvPr/>
        </p:nvSpPr>
        <p:spPr>
          <a:xfrm>
            <a:off x="4436571" y="5119655"/>
            <a:ext cx="1787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193.32.216.254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66DC7E-369D-FBF4-6655-C636655BC6A8}"/>
              </a:ext>
            </a:extLst>
          </p:cNvPr>
          <p:cNvSpPr txBox="1"/>
          <p:nvPr/>
        </p:nvSpPr>
        <p:spPr>
          <a:xfrm>
            <a:off x="6845762" y="4162949"/>
            <a:ext cx="2005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(Gateway Router)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2CB390-9A69-2C35-FDC0-F7C18EEA4079}"/>
              </a:ext>
            </a:extLst>
          </p:cNvPr>
          <p:cNvSpPr txBox="1"/>
          <p:nvPr/>
        </p:nvSpPr>
        <p:spPr>
          <a:xfrm>
            <a:off x="304800" y="203446"/>
            <a:ext cx="8494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Devices on the same subnet will have the same </a:t>
            </a:r>
            <a:r>
              <a:rPr lang="en-US" b="1" dirty="0"/>
              <a:t>network bits</a:t>
            </a:r>
            <a:r>
              <a:rPr lang="en-US" dirty="0"/>
              <a:t> for their IP address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BDCF37-51A7-6CFC-2026-F8B679A3568F}"/>
              </a:ext>
            </a:extLst>
          </p:cNvPr>
          <p:cNvSpPr txBox="1"/>
          <p:nvPr/>
        </p:nvSpPr>
        <p:spPr>
          <a:xfrm>
            <a:off x="323850" y="552179"/>
            <a:ext cx="5455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Each device has the </a:t>
            </a:r>
            <a:r>
              <a:rPr lang="en-US" b="1" dirty="0"/>
              <a:t>subnet mask </a:t>
            </a:r>
            <a:r>
              <a:rPr lang="en-US" dirty="0"/>
              <a:t>for their network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A06560-8962-A7FD-3159-2D70A0C7BE79}"/>
              </a:ext>
            </a:extLst>
          </p:cNvPr>
          <p:cNvSpPr txBox="1"/>
          <p:nvPr/>
        </p:nvSpPr>
        <p:spPr>
          <a:xfrm>
            <a:off x="10356012" y="5073587"/>
            <a:ext cx="1402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11.55.44</a:t>
            </a:r>
            <a:r>
              <a:rPr lang="en-US" dirty="0"/>
              <a:t>.25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9BC9A0-44FE-805B-BEB0-D793FC0CC6E9}"/>
              </a:ext>
            </a:extLst>
          </p:cNvPr>
          <p:cNvSpPr txBox="1"/>
          <p:nvPr/>
        </p:nvSpPr>
        <p:spPr>
          <a:xfrm>
            <a:off x="530893" y="6100556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40C3D41-B72A-7614-33F4-1F1C61A27FAE}"/>
              </a:ext>
            </a:extLst>
          </p:cNvPr>
          <p:cNvSpPr txBox="1"/>
          <p:nvPr/>
        </p:nvSpPr>
        <p:spPr>
          <a:xfrm>
            <a:off x="2466554" y="6091302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765FC7E-0996-4DE6-ABCE-A9BCABFB6AED}"/>
              </a:ext>
            </a:extLst>
          </p:cNvPr>
          <p:cNvSpPr txBox="1"/>
          <p:nvPr/>
        </p:nvSpPr>
        <p:spPr>
          <a:xfrm>
            <a:off x="5148179" y="6100556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3431571-BEF6-D91E-E8C0-D983C64A0541}"/>
              </a:ext>
            </a:extLst>
          </p:cNvPr>
          <p:cNvCxnSpPr>
            <a:cxnSpLocks/>
          </p:cNvCxnSpPr>
          <p:nvPr/>
        </p:nvCxnSpPr>
        <p:spPr>
          <a:xfrm flipV="1">
            <a:off x="285013" y="2390775"/>
            <a:ext cx="464388" cy="271138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Graphic 17" descr="Envelope outline">
            <a:extLst>
              <a:ext uri="{FF2B5EF4-FFF2-40B4-BE49-F238E27FC236}">
                <a16:creationId xmlns:a16="http://schemas.microsoft.com/office/drawing/2014/main" id="{FD92DCBC-EBC6-8C4C-D752-7CAEE59B730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01168" y="2084117"/>
            <a:ext cx="730020" cy="522589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022FDD42-9D0A-2C8F-A030-F28753848FDB}"/>
              </a:ext>
            </a:extLst>
          </p:cNvPr>
          <p:cNvSpPr/>
          <p:nvPr/>
        </p:nvSpPr>
        <p:spPr>
          <a:xfrm>
            <a:off x="1531188" y="1738345"/>
            <a:ext cx="2736012" cy="121918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DB404FC-B637-555B-FA28-D1DA1DC69EE0}"/>
              </a:ext>
            </a:extLst>
          </p:cNvPr>
          <p:cNvSpPr txBox="1"/>
          <p:nvPr/>
        </p:nvSpPr>
        <p:spPr>
          <a:xfrm>
            <a:off x="1580470" y="1988038"/>
            <a:ext cx="26597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DST IP: </a:t>
            </a:r>
            <a:r>
              <a:rPr lang="en-US" b="1" dirty="0"/>
              <a:t>193.32.216.254</a:t>
            </a:r>
          </a:p>
          <a:p>
            <a:r>
              <a:rPr lang="en-US" dirty="0"/>
              <a:t>Source IP: </a:t>
            </a:r>
            <a:r>
              <a:rPr lang="en-US" b="1" dirty="0"/>
              <a:t>193.32.216.9</a:t>
            </a:r>
          </a:p>
        </p:txBody>
      </p:sp>
    </p:spTree>
    <p:extLst>
      <p:ext uri="{BB962C8B-B14F-4D97-AF65-F5344CB8AC3E}">
        <p14:creationId xmlns:p14="http://schemas.microsoft.com/office/powerpoint/2010/main" val="17389164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bject 2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14</a:t>
            </a:fld>
            <a:endParaRPr spc="-5" dirty="0"/>
          </a:p>
        </p:txBody>
      </p:sp>
      <p:pic>
        <p:nvPicPr>
          <p:cNvPr id="32" name="Graphic 31" descr="Computer with solid fill">
            <a:extLst>
              <a:ext uri="{FF2B5EF4-FFF2-40B4-BE49-F238E27FC236}">
                <a16:creationId xmlns:a16="http://schemas.microsoft.com/office/drawing/2014/main" id="{FED70812-49C1-504C-0F07-3E6BCEB6DD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4800" y="5370822"/>
            <a:ext cx="914400" cy="914400"/>
          </a:xfrm>
          <a:prstGeom prst="rect">
            <a:avLst/>
          </a:prstGeom>
        </p:spPr>
      </p:pic>
      <p:pic>
        <p:nvPicPr>
          <p:cNvPr id="33" name="Graphic 32" descr="Computer with solid fill">
            <a:extLst>
              <a:ext uri="{FF2B5EF4-FFF2-40B4-BE49-F238E27FC236}">
                <a16:creationId xmlns:a16="http://schemas.microsoft.com/office/drawing/2014/main" id="{9E0BD227-CB97-54DF-341C-1F171D7E1A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09800" y="5379935"/>
            <a:ext cx="914400" cy="914400"/>
          </a:xfrm>
          <a:prstGeom prst="rect">
            <a:avLst/>
          </a:prstGeom>
        </p:spPr>
      </p:pic>
      <p:pic>
        <p:nvPicPr>
          <p:cNvPr id="34" name="Graphic 33" descr="Computer with solid fill">
            <a:extLst>
              <a:ext uri="{FF2B5EF4-FFF2-40B4-BE49-F238E27FC236}">
                <a16:creationId xmlns:a16="http://schemas.microsoft.com/office/drawing/2014/main" id="{FCE62A8A-ADC1-99E9-1C08-7157FA7C66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76800" y="5370822"/>
            <a:ext cx="914400" cy="914400"/>
          </a:xfrm>
          <a:prstGeom prst="rect">
            <a:avLst/>
          </a:prstGeom>
        </p:spPr>
      </p:pic>
      <p:pic>
        <p:nvPicPr>
          <p:cNvPr id="35" name="Graphic 34" descr="Computer with solid fill">
            <a:extLst>
              <a:ext uri="{FF2B5EF4-FFF2-40B4-BE49-F238E27FC236}">
                <a16:creationId xmlns:a16="http://schemas.microsoft.com/office/drawing/2014/main" id="{DFF43C59-1225-6B2E-E70B-6DCDAD9455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8000" y="5304321"/>
            <a:ext cx="914400" cy="914400"/>
          </a:xfrm>
          <a:prstGeom prst="rect">
            <a:avLst/>
          </a:prstGeom>
        </p:spPr>
      </p:pic>
      <p:pic>
        <p:nvPicPr>
          <p:cNvPr id="37" name="Graphic 36" descr="Wireless router with solid fill">
            <a:extLst>
              <a:ext uri="{FF2B5EF4-FFF2-40B4-BE49-F238E27FC236}">
                <a16:creationId xmlns:a16="http://schemas.microsoft.com/office/drawing/2014/main" id="{93DB3530-9243-2AF4-6620-3D2DE23613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50052" y="3357522"/>
            <a:ext cx="914400" cy="914400"/>
          </a:xfrm>
          <a:prstGeom prst="rect">
            <a:avLst/>
          </a:prstGeom>
        </p:spPr>
      </p:pic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9C8FF5D-ACC5-E634-3C66-DE3225C7BCAD}"/>
              </a:ext>
            </a:extLst>
          </p:cNvPr>
          <p:cNvCxnSpPr/>
          <p:nvPr/>
        </p:nvCxnSpPr>
        <p:spPr>
          <a:xfrm>
            <a:off x="9906000" y="3505200"/>
            <a:ext cx="0" cy="271352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B49EE72E-48BA-F646-33EB-B9E054CF063C}"/>
              </a:ext>
            </a:extLst>
          </p:cNvPr>
          <p:cNvCxnSpPr/>
          <p:nvPr/>
        </p:nvCxnSpPr>
        <p:spPr>
          <a:xfrm flipV="1">
            <a:off x="706582" y="3962400"/>
            <a:ext cx="0" cy="106680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C3063823-575F-B464-E69C-A2922E1B0462}"/>
              </a:ext>
            </a:extLst>
          </p:cNvPr>
          <p:cNvCxnSpPr/>
          <p:nvPr/>
        </p:nvCxnSpPr>
        <p:spPr>
          <a:xfrm flipV="1">
            <a:off x="2628207" y="3962400"/>
            <a:ext cx="0" cy="106680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F7D00B58-4B52-F11C-E00C-E9AD29924F00}"/>
              </a:ext>
            </a:extLst>
          </p:cNvPr>
          <p:cNvCxnSpPr>
            <a:cxnSpLocks/>
          </p:cNvCxnSpPr>
          <p:nvPr/>
        </p:nvCxnSpPr>
        <p:spPr>
          <a:xfrm flipV="1">
            <a:off x="5288713" y="3962400"/>
            <a:ext cx="0" cy="1111187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AA2D582-8932-25D2-E9FD-4436DFB74F59}"/>
              </a:ext>
            </a:extLst>
          </p:cNvPr>
          <p:cNvCxnSpPr>
            <a:cxnSpLocks/>
          </p:cNvCxnSpPr>
          <p:nvPr/>
        </p:nvCxnSpPr>
        <p:spPr>
          <a:xfrm flipH="1">
            <a:off x="706582" y="3962400"/>
            <a:ext cx="6684818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CECA058-141C-D68B-764B-EC081EFB8E21}"/>
              </a:ext>
            </a:extLst>
          </p:cNvPr>
          <p:cNvSpPr txBox="1"/>
          <p:nvPr/>
        </p:nvSpPr>
        <p:spPr>
          <a:xfrm>
            <a:off x="0" y="5102162"/>
            <a:ext cx="1531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193.32.216.9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C13B92-09B4-32CA-46E9-51842472227D}"/>
              </a:ext>
            </a:extLst>
          </p:cNvPr>
          <p:cNvSpPr txBox="1"/>
          <p:nvPr/>
        </p:nvSpPr>
        <p:spPr>
          <a:xfrm>
            <a:off x="1835988" y="5119655"/>
            <a:ext cx="1659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193.32.216.23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2338E9-60A3-9268-A223-DA69F94DA062}"/>
              </a:ext>
            </a:extLst>
          </p:cNvPr>
          <p:cNvSpPr txBox="1"/>
          <p:nvPr/>
        </p:nvSpPr>
        <p:spPr>
          <a:xfrm>
            <a:off x="4436571" y="5119655"/>
            <a:ext cx="1787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193.32.216.254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66DC7E-369D-FBF4-6655-C636655BC6A8}"/>
              </a:ext>
            </a:extLst>
          </p:cNvPr>
          <p:cNvSpPr txBox="1"/>
          <p:nvPr/>
        </p:nvSpPr>
        <p:spPr>
          <a:xfrm>
            <a:off x="6845762" y="4162949"/>
            <a:ext cx="2005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(Gateway Router)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2CB390-9A69-2C35-FDC0-F7C18EEA4079}"/>
              </a:ext>
            </a:extLst>
          </p:cNvPr>
          <p:cNvSpPr txBox="1"/>
          <p:nvPr/>
        </p:nvSpPr>
        <p:spPr>
          <a:xfrm>
            <a:off x="304800" y="203446"/>
            <a:ext cx="8494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Devices on the same subnet will have the same </a:t>
            </a:r>
            <a:r>
              <a:rPr lang="en-US" b="1" dirty="0"/>
              <a:t>network bits</a:t>
            </a:r>
            <a:r>
              <a:rPr lang="en-US" dirty="0"/>
              <a:t> for their IP address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BDCF37-51A7-6CFC-2026-F8B679A3568F}"/>
              </a:ext>
            </a:extLst>
          </p:cNvPr>
          <p:cNvSpPr txBox="1"/>
          <p:nvPr/>
        </p:nvSpPr>
        <p:spPr>
          <a:xfrm>
            <a:off x="323850" y="552179"/>
            <a:ext cx="5455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Each device has the </a:t>
            </a:r>
            <a:r>
              <a:rPr lang="en-US" b="1" dirty="0"/>
              <a:t>subnet mask </a:t>
            </a:r>
            <a:r>
              <a:rPr lang="en-US" dirty="0"/>
              <a:t>for their network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A06560-8962-A7FD-3159-2D70A0C7BE79}"/>
              </a:ext>
            </a:extLst>
          </p:cNvPr>
          <p:cNvSpPr txBox="1"/>
          <p:nvPr/>
        </p:nvSpPr>
        <p:spPr>
          <a:xfrm>
            <a:off x="10356012" y="5073587"/>
            <a:ext cx="1402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11.55.44</a:t>
            </a:r>
            <a:r>
              <a:rPr lang="en-US" dirty="0"/>
              <a:t>.25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9BC9A0-44FE-805B-BEB0-D793FC0CC6E9}"/>
              </a:ext>
            </a:extLst>
          </p:cNvPr>
          <p:cNvSpPr txBox="1"/>
          <p:nvPr/>
        </p:nvSpPr>
        <p:spPr>
          <a:xfrm>
            <a:off x="530893" y="6100556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40C3D41-B72A-7614-33F4-1F1C61A27FAE}"/>
              </a:ext>
            </a:extLst>
          </p:cNvPr>
          <p:cNvSpPr txBox="1"/>
          <p:nvPr/>
        </p:nvSpPr>
        <p:spPr>
          <a:xfrm>
            <a:off x="2466554" y="6091302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765FC7E-0996-4DE6-ABCE-A9BCABFB6AED}"/>
              </a:ext>
            </a:extLst>
          </p:cNvPr>
          <p:cNvSpPr txBox="1"/>
          <p:nvPr/>
        </p:nvSpPr>
        <p:spPr>
          <a:xfrm>
            <a:off x="5148179" y="6100556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3431571-BEF6-D91E-E8C0-D983C64A0541}"/>
              </a:ext>
            </a:extLst>
          </p:cNvPr>
          <p:cNvCxnSpPr>
            <a:cxnSpLocks/>
          </p:cNvCxnSpPr>
          <p:nvPr/>
        </p:nvCxnSpPr>
        <p:spPr>
          <a:xfrm flipV="1">
            <a:off x="285013" y="2390775"/>
            <a:ext cx="464388" cy="271138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Graphic 17" descr="Envelope outline">
            <a:extLst>
              <a:ext uri="{FF2B5EF4-FFF2-40B4-BE49-F238E27FC236}">
                <a16:creationId xmlns:a16="http://schemas.microsoft.com/office/drawing/2014/main" id="{FD92DCBC-EBC6-8C4C-D752-7CAEE59B730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01168" y="2084117"/>
            <a:ext cx="730020" cy="522589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022FDD42-9D0A-2C8F-A030-F28753848FDB}"/>
              </a:ext>
            </a:extLst>
          </p:cNvPr>
          <p:cNvSpPr/>
          <p:nvPr/>
        </p:nvSpPr>
        <p:spPr>
          <a:xfrm>
            <a:off x="1531188" y="1738345"/>
            <a:ext cx="2736012" cy="121918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DB404FC-B637-555B-FA28-D1DA1DC69EE0}"/>
              </a:ext>
            </a:extLst>
          </p:cNvPr>
          <p:cNvSpPr txBox="1"/>
          <p:nvPr/>
        </p:nvSpPr>
        <p:spPr>
          <a:xfrm>
            <a:off x="1580470" y="1988038"/>
            <a:ext cx="26597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DST IP: </a:t>
            </a:r>
            <a:r>
              <a:rPr lang="en-US" b="1" dirty="0"/>
              <a:t>193.32.216.254</a:t>
            </a:r>
          </a:p>
          <a:p>
            <a:r>
              <a:rPr lang="en-US" dirty="0"/>
              <a:t>Source IP: </a:t>
            </a:r>
            <a:r>
              <a:rPr lang="en-US" b="1" dirty="0"/>
              <a:t>193.32.216.9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2A68EDF-AF15-A7C0-9AFE-46C04EFAC139}"/>
              </a:ext>
            </a:extLst>
          </p:cNvPr>
          <p:cNvSpPr txBox="1"/>
          <p:nvPr/>
        </p:nvSpPr>
        <p:spPr>
          <a:xfrm>
            <a:off x="4637780" y="1432434"/>
            <a:ext cx="57182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First question asked when routing: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Is this packet going to somewhere on my network ?</a:t>
            </a:r>
          </a:p>
        </p:txBody>
      </p:sp>
    </p:spTree>
    <p:extLst>
      <p:ext uri="{BB962C8B-B14F-4D97-AF65-F5344CB8AC3E}">
        <p14:creationId xmlns:p14="http://schemas.microsoft.com/office/powerpoint/2010/main" val="1834803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bject 2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15</a:t>
            </a:fld>
            <a:endParaRPr spc="-5" dirty="0"/>
          </a:p>
        </p:txBody>
      </p:sp>
      <p:pic>
        <p:nvPicPr>
          <p:cNvPr id="32" name="Graphic 31" descr="Computer with solid fill">
            <a:extLst>
              <a:ext uri="{FF2B5EF4-FFF2-40B4-BE49-F238E27FC236}">
                <a16:creationId xmlns:a16="http://schemas.microsoft.com/office/drawing/2014/main" id="{FED70812-49C1-504C-0F07-3E6BCEB6DD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4800" y="5370822"/>
            <a:ext cx="914400" cy="914400"/>
          </a:xfrm>
          <a:prstGeom prst="rect">
            <a:avLst/>
          </a:prstGeom>
        </p:spPr>
      </p:pic>
      <p:pic>
        <p:nvPicPr>
          <p:cNvPr id="33" name="Graphic 32" descr="Computer with solid fill">
            <a:extLst>
              <a:ext uri="{FF2B5EF4-FFF2-40B4-BE49-F238E27FC236}">
                <a16:creationId xmlns:a16="http://schemas.microsoft.com/office/drawing/2014/main" id="{9E0BD227-CB97-54DF-341C-1F171D7E1A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09800" y="5379935"/>
            <a:ext cx="914400" cy="914400"/>
          </a:xfrm>
          <a:prstGeom prst="rect">
            <a:avLst/>
          </a:prstGeom>
        </p:spPr>
      </p:pic>
      <p:pic>
        <p:nvPicPr>
          <p:cNvPr id="34" name="Graphic 33" descr="Computer with solid fill">
            <a:extLst>
              <a:ext uri="{FF2B5EF4-FFF2-40B4-BE49-F238E27FC236}">
                <a16:creationId xmlns:a16="http://schemas.microsoft.com/office/drawing/2014/main" id="{FCE62A8A-ADC1-99E9-1C08-7157FA7C66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76800" y="5370822"/>
            <a:ext cx="914400" cy="914400"/>
          </a:xfrm>
          <a:prstGeom prst="rect">
            <a:avLst/>
          </a:prstGeom>
        </p:spPr>
      </p:pic>
      <p:pic>
        <p:nvPicPr>
          <p:cNvPr id="35" name="Graphic 34" descr="Computer with solid fill">
            <a:extLst>
              <a:ext uri="{FF2B5EF4-FFF2-40B4-BE49-F238E27FC236}">
                <a16:creationId xmlns:a16="http://schemas.microsoft.com/office/drawing/2014/main" id="{DFF43C59-1225-6B2E-E70B-6DCDAD9455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8000" y="5304321"/>
            <a:ext cx="914400" cy="914400"/>
          </a:xfrm>
          <a:prstGeom prst="rect">
            <a:avLst/>
          </a:prstGeom>
        </p:spPr>
      </p:pic>
      <p:pic>
        <p:nvPicPr>
          <p:cNvPr id="37" name="Graphic 36" descr="Wireless router with solid fill">
            <a:extLst>
              <a:ext uri="{FF2B5EF4-FFF2-40B4-BE49-F238E27FC236}">
                <a16:creationId xmlns:a16="http://schemas.microsoft.com/office/drawing/2014/main" id="{93DB3530-9243-2AF4-6620-3D2DE23613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50052" y="3357522"/>
            <a:ext cx="914400" cy="914400"/>
          </a:xfrm>
          <a:prstGeom prst="rect">
            <a:avLst/>
          </a:prstGeom>
        </p:spPr>
      </p:pic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9C8FF5D-ACC5-E634-3C66-DE3225C7BCAD}"/>
              </a:ext>
            </a:extLst>
          </p:cNvPr>
          <p:cNvCxnSpPr/>
          <p:nvPr/>
        </p:nvCxnSpPr>
        <p:spPr>
          <a:xfrm>
            <a:off x="9906000" y="3505200"/>
            <a:ext cx="0" cy="271352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B49EE72E-48BA-F646-33EB-B9E054CF063C}"/>
              </a:ext>
            </a:extLst>
          </p:cNvPr>
          <p:cNvCxnSpPr/>
          <p:nvPr/>
        </p:nvCxnSpPr>
        <p:spPr>
          <a:xfrm flipV="1">
            <a:off x="706582" y="3962400"/>
            <a:ext cx="0" cy="106680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C3063823-575F-B464-E69C-A2922E1B0462}"/>
              </a:ext>
            </a:extLst>
          </p:cNvPr>
          <p:cNvCxnSpPr/>
          <p:nvPr/>
        </p:nvCxnSpPr>
        <p:spPr>
          <a:xfrm flipV="1">
            <a:off x="2628207" y="3962400"/>
            <a:ext cx="0" cy="106680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F7D00B58-4B52-F11C-E00C-E9AD29924F00}"/>
              </a:ext>
            </a:extLst>
          </p:cNvPr>
          <p:cNvCxnSpPr>
            <a:cxnSpLocks/>
          </p:cNvCxnSpPr>
          <p:nvPr/>
        </p:nvCxnSpPr>
        <p:spPr>
          <a:xfrm flipV="1">
            <a:off x="5288713" y="3962400"/>
            <a:ext cx="0" cy="1111187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AA2D582-8932-25D2-E9FD-4436DFB74F59}"/>
              </a:ext>
            </a:extLst>
          </p:cNvPr>
          <p:cNvCxnSpPr>
            <a:cxnSpLocks/>
          </p:cNvCxnSpPr>
          <p:nvPr/>
        </p:nvCxnSpPr>
        <p:spPr>
          <a:xfrm flipH="1">
            <a:off x="706582" y="3962400"/>
            <a:ext cx="6684818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CECA058-141C-D68B-764B-EC081EFB8E21}"/>
              </a:ext>
            </a:extLst>
          </p:cNvPr>
          <p:cNvSpPr txBox="1"/>
          <p:nvPr/>
        </p:nvSpPr>
        <p:spPr>
          <a:xfrm>
            <a:off x="0" y="5102162"/>
            <a:ext cx="1531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193.32.216.9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C13B92-09B4-32CA-46E9-51842472227D}"/>
              </a:ext>
            </a:extLst>
          </p:cNvPr>
          <p:cNvSpPr txBox="1"/>
          <p:nvPr/>
        </p:nvSpPr>
        <p:spPr>
          <a:xfrm>
            <a:off x="1835988" y="5119655"/>
            <a:ext cx="1659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193.32.216.23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2338E9-60A3-9268-A223-DA69F94DA062}"/>
              </a:ext>
            </a:extLst>
          </p:cNvPr>
          <p:cNvSpPr txBox="1"/>
          <p:nvPr/>
        </p:nvSpPr>
        <p:spPr>
          <a:xfrm>
            <a:off x="4436571" y="5119655"/>
            <a:ext cx="1787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193.32.216.254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66DC7E-369D-FBF4-6655-C636655BC6A8}"/>
              </a:ext>
            </a:extLst>
          </p:cNvPr>
          <p:cNvSpPr txBox="1"/>
          <p:nvPr/>
        </p:nvSpPr>
        <p:spPr>
          <a:xfrm>
            <a:off x="6845762" y="4162949"/>
            <a:ext cx="2005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(Gateway Router)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2CB390-9A69-2C35-FDC0-F7C18EEA4079}"/>
              </a:ext>
            </a:extLst>
          </p:cNvPr>
          <p:cNvSpPr txBox="1"/>
          <p:nvPr/>
        </p:nvSpPr>
        <p:spPr>
          <a:xfrm>
            <a:off x="304800" y="203446"/>
            <a:ext cx="8494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Devices on the same subnet will have the same </a:t>
            </a:r>
            <a:r>
              <a:rPr lang="en-US" b="1" dirty="0"/>
              <a:t>network bits</a:t>
            </a:r>
            <a:r>
              <a:rPr lang="en-US" dirty="0"/>
              <a:t> for their IP address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BDCF37-51A7-6CFC-2026-F8B679A3568F}"/>
              </a:ext>
            </a:extLst>
          </p:cNvPr>
          <p:cNvSpPr txBox="1"/>
          <p:nvPr/>
        </p:nvSpPr>
        <p:spPr>
          <a:xfrm>
            <a:off x="323850" y="552179"/>
            <a:ext cx="5455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Each device has the </a:t>
            </a:r>
            <a:r>
              <a:rPr lang="en-US" b="1" dirty="0"/>
              <a:t>subnet mask </a:t>
            </a:r>
            <a:r>
              <a:rPr lang="en-US" dirty="0"/>
              <a:t>for their network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A06560-8962-A7FD-3159-2D70A0C7BE79}"/>
              </a:ext>
            </a:extLst>
          </p:cNvPr>
          <p:cNvSpPr txBox="1"/>
          <p:nvPr/>
        </p:nvSpPr>
        <p:spPr>
          <a:xfrm>
            <a:off x="10356012" y="5073587"/>
            <a:ext cx="1402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11.55.44</a:t>
            </a:r>
            <a:r>
              <a:rPr lang="en-US" dirty="0"/>
              <a:t>.25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9BC9A0-44FE-805B-BEB0-D793FC0CC6E9}"/>
              </a:ext>
            </a:extLst>
          </p:cNvPr>
          <p:cNvSpPr txBox="1"/>
          <p:nvPr/>
        </p:nvSpPr>
        <p:spPr>
          <a:xfrm>
            <a:off x="530893" y="6100556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40C3D41-B72A-7614-33F4-1F1C61A27FAE}"/>
              </a:ext>
            </a:extLst>
          </p:cNvPr>
          <p:cNvSpPr txBox="1"/>
          <p:nvPr/>
        </p:nvSpPr>
        <p:spPr>
          <a:xfrm>
            <a:off x="2466554" y="6091302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765FC7E-0996-4DE6-ABCE-A9BCABFB6AED}"/>
              </a:ext>
            </a:extLst>
          </p:cNvPr>
          <p:cNvSpPr txBox="1"/>
          <p:nvPr/>
        </p:nvSpPr>
        <p:spPr>
          <a:xfrm>
            <a:off x="5148179" y="6100556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3431571-BEF6-D91E-E8C0-D983C64A0541}"/>
              </a:ext>
            </a:extLst>
          </p:cNvPr>
          <p:cNvCxnSpPr>
            <a:cxnSpLocks/>
          </p:cNvCxnSpPr>
          <p:nvPr/>
        </p:nvCxnSpPr>
        <p:spPr>
          <a:xfrm flipV="1">
            <a:off x="285013" y="2390775"/>
            <a:ext cx="464388" cy="271138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Graphic 17" descr="Envelope outline">
            <a:extLst>
              <a:ext uri="{FF2B5EF4-FFF2-40B4-BE49-F238E27FC236}">
                <a16:creationId xmlns:a16="http://schemas.microsoft.com/office/drawing/2014/main" id="{FD92DCBC-EBC6-8C4C-D752-7CAEE59B730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01168" y="2084117"/>
            <a:ext cx="730020" cy="522589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022FDD42-9D0A-2C8F-A030-F28753848FDB}"/>
              </a:ext>
            </a:extLst>
          </p:cNvPr>
          <p:cNvSpPr/>
          <p:nvPr/>
        </p:nvSpPr>
        <p:spPr>
          <a:xfrm>
            <a:off x="1531188" y="1738345"/>
            <a:ext cx="2736012" cy="121918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DB404FC-B637-555B-FA28-D1DA1DC69EE0}"/>
              </a:ext>
            </a:extLst>
          </p:cNvPr>
          <p:cNvSpPr txBox="1"/>
          <p:nvPr/>
        </p:nvSpPr>
        <p:spPr>
          <a:xfrm>
            <a:off x="1580470" y="1988038"/>
            <a:ext cx="26597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DST IP: </a:t>
            </a:r>
            <a:r>
              <a:rPr lang="en-US" b="1" dirty="0"/>
              <a:t>193.32.216.254</a:t>
            </a:r>
          </a:p>
          <a:p>
            <a:r>
              <a:rPr lang="en-US" dirty="0"/>
              <a:t>Source IP: </a:t>
            </a:r>
            <a:r>
              <a:rPr lang="en-US" b="1" dirty="0"/>
              <a:t>193.32.216.9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2A68EDF-AF15-A7C0-9AFE-46C04EFAC139}"/>
              </a:ext>
            </a:extLst>
          </p:cNvPr>
          <p:cNvSpPr txBox="1"/>
          <p:nvPr/>
        </p:nvSpPr>
        <p:spPr>
          <a:xfrm>
            <a:off x="4684913" y="1119472"/>
            <a:ext cx="632737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First question asked when routing: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Is this packet going to somewhere on my network ?</a:t>
            </a:r>
          </a:p>
          <a:p>
            <a:endParaRPr lang="en-US" dirty="0"/>
          </a:p>
          <a:p>
            <a:r>
              <a:rPr lang="en-US" dirty="0"/>
              <a:t>Does the destination IP have the same network bits as me ?</a:t>
            </a:r>
          </a:p>
        </p:txBody>
      </p:sp>
    </p:spTree>
    <p:extLst>
      <p:ext uri="{BB962C8B-B14F-4D97-AF65-F5344CB8AC3E}">
        <p14:creationId xmlns:p14="http://schemas.microsoft.com/office/powerpoint/2010/main" val="1758842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bject 2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16</a:t>
            </a:fld>
            <a:endParaRPr spc="-5" dirty="0"/>
          </a:p>
        </p:txBody>
      </p:sp>
      <p:pic>
        <p:nvPicPr>
          <p:cNvPr id="32" name="Graphic 31" descr="Computer with solid fill">
            <a:extLst>
              <a:ext uri="{FF2B5EF4-FFF2-40B4-BE49-F238E27FC236}">
                <a16:creationId xmlns:a16="http://schemas.microsoft.com/office/drawing/2014/main" id="{FED70812-49C1-504C-0F07-3E6BCEB6DD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4800" y="5370822"/>
            <a:ext cx="914400" cy="914400"/>
          </a:xfrm>
          <a:prstGeom prst="rect">
            <a:avLst/>
          </a:prstGeom>
        </p:spPr>
      </p:pic>
      <p:pic>
        <p:nvPicPr>
          <p:cNvPr id="33" name="Graphic 32" descr="Computer with solid fill">
            <a:extLst>
              <a:ext uri="{FF2B5EF4-FFF2-40B4-BE49-F238E27FC236}">
                <a16:creationId xmlns:a16="http://schemas.microsoft.com/office/drawing/2014/main" id="{9E0BD227-CB97-54DF-341C-1F171D7E1A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09800" y="5379935"/>
            <a:ext cx="914400" cy="914400"/>
          </a:xfrm>
          <a:prstGeom prst="rect">
            <a:avLst/>
          </a:prstGeom>
        </p:spPr>
      </p:pic>
      <p:pic>
        <p:nvPicPr>
          <p:cNvPr id="34" name="Graphic 33" descr="Computer with solid fill">
            <a:extLst>
              <a:ext uri="{FF2B5EF4-FFF2-40B4-BE49-F238E27FC236}">
                <a16:creationId xmlns:a16="http://schemas.microsoft.com/office/drawing/2014/main" id="{FCE62A8A-ADC1-99E9-1C08-7157FA7C66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76800" y="5370822"/>
            <a:ext cx="914400" cy="914400"/>
          </a:xfrm>
          <a:prstGeom prst="rect">
            <a:avLst/>
          </a:prstGeom>
        </p:spPr>
      </p:pic>
      <p:pic>
        <p:nvPicPr>
          <p:cNvPr id="35" name="Graphic 34" descr="Computer with solid fill">
            <a:extLst>
              <a:ext uri="{FF2B5EF4-FFF2-40B4-BE49-F238E27FC236}">
                <a16:creationId xmlns:a16="http://schemas.microsoft.com/office/drawing/2014/main" id="{DFF43C59-1225-6B2E-E70B-6DCDAD9455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8000" y="5304321"/>
            <a:ext cx="914400" cy="914400"/>
          </a:xfrm>
          <a:prstGeom prst="rect">
            <a:avLst/>
          </a:prstGeom>
        </p:spPr>
      </p:pic>
      <p:pic>
        <p:nvPicPr>
          <p:cNvPr id="37" name="Graphic 36" descr="Wireless router with solid fill">
            <a:extLst>
              <a:ext uri="{FF2B5EF4-FFF2-40B4-BE49-F238E27FC236}">
                <a16:creationId xmlns:a16="http://schemas.microsoft.com/office/drawing/2014/main" id="{93DB3530-9243-2AF4-6620-3D2DE23613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50052" y="3357522"/>
            <a:ext cx="914400" cy="914400"/>
          </a:xfrm>
          <a:prstGeom prst="rect">
            <a:avLst/>
          </a:prstGeom>
        </p:spPr>
      </p:pic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9C8FF5D-ACC5-E634-3C66-DE3225C7BCAD}"/>
              </a:ext>
            </a:extLst>
          </p:cNvPr>
          <p:cNvCxnSpPr/>
          <p:nvPr/>
        </p:nvCxnSpPr>
        <p:spPr>
          <a:xfrm>
            <a:off x="9906000" y="3505200"/>
            <a:ext cx="0" cy="271352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B49EE72E-48BA-F646-33EB-B9E054CF063C}"/>
              </a:ext>
            </a:extLst>
          </p:cNvPr>
          <p:cNvCxnSpPr/>
          <p:nvPr/>
        </p:nvCxnSpPr>
        <p:spPr>
          <a:xfrm flipV="1">
            <a:off x="706582" y="3962400"/>
            <a:ext cx="0" cy="106680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C3063823-575F-B464-E69C-A2922E1B0462}"/>
              </a:ext>
            </a:extLst>
          </p:cNvPr>
          <p:cNvCxnSpPr/>
          <p:nvPr/>
        </p:nvCxnSpPr>
        <p:spPr>
          <a:xfrm flipV="1">
            <a:off x="2628207" y="3962400"/>
            <a:ext cx="0" cy="106680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F7D00B58-4B52-F11C-E00C-E9AD29924F00}"/>
              </a:ext>
            </a:extLst>
          </p:cNvPr>
          <p:cNvCxnSpPr>
            <a:cxnSpLocks/>
          </p:cNvCxnSpPr>
          <p:nvPr/>
        </p:nvCxnSpPr>
        <p:spPr>
          <a:xfrm flipV="1">
            <a:off x="5288713" y="3962400"/>
            <a:ext cx="0" cy="1111187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AA2D582-8932-25D2-E9FD-4436DFB74F59}"/>
              </a:ext>
            </a:extLst>
          </p:cNvPr>
          <p:cNvCxnSpPr>
            <a:cxnSpLocks/>
          </p:cNvCxnSpPr>
          <p:nvPr/>
        </p:nvCxnSpPr>
        <p:spPr>
          <a:xfrm flipH="1">
            <a:off x="706582" y="3962400"/>
            <a:ext cx="6684818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CECA058-141C-D68B-764B-EC081EFB8E21}"/>
              </a:ext>
            </a:extLst>
          </p:cNvPr>
          <p:cNvSpPr txBox="1"/>
          <p:nvPr/>
        </p:nvSpPr>
        <p:spPr>
          <a:xfrm>
            <a:off x="0" y="5102162"/>
            <a:ext cx="1531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193.32.216.9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C13B92-09B4-32CA-46E9-51842472227D}"/>
              </a:ext>
            </a:extLst>
          </p:cNvPr>
          <p:cNvSpPr txBox="1"/>
          <p:nvPr/>
        </p:nvSpPr>
        <p:spPr>
          <a:xfrm>
            <a:off x="1835988" y="5119655"/>
            <a:ext cx="1659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193.32.216.23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2338E9-60A3-9268-A223-DA69F94DA062}"/>
              </a:ext>
            </a:extLst>
          </p:cNvPr>
          <p:cNvSpPr txBox="1"/>
          <p:nvPr/>
        </p:nvSpPr>
        <p:spPr>
          <a:xfrm>
            <a:off x="4436571" y="5119655"/>
            <a:ext cx="1787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193.32.216.254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66DC7E-369D-FBF4-6655-C636655BC6A8}"/>
              </a:ext>
            </a:extLst>
          </p:cNvPr>
          <p:cNvSpPr txBox="1"/>
          <p:nvPr/>
        </p:nvSpPr>
        <p:spPr>
          <a:xfrm>
            <a:off x="6845762" y="4162949"/>
            <a:ext cx="2005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(Gateway Router)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2CB390-9A69-2C35-FDC0-F7C18EEA4079}"/>
              </a:ext>
            </a:extLst>
          </p:cNvPr>
          <p:cNvSpPr txBox="1"/>
          <p:nvPr/>
        </p:nvSpPr>
        <p:spPr>
          <a:xfrm>
            <a:off x="304800" y="203446"/>
            <a:ext cx="8494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Devices on the same subnet will have the same </a:t>
            </a:r>
            <a:r>
              <a:rPr lang="en-US" b="1" dirty="0"/>
              <a:t>network bits</a:t>
            </a:r>
            <a:r>
              <a:rPr lang="en-US" dirty="0"/>
              <a:t> for their IP address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BDCF37-51A7-6CFC-2026-F8B679A3568F}"/>
              </a:ext>
            </a:extLst>
          </p:cNvPr>
          <p:cNvSpPr txBox="1"/>
          <p:nvPr/>
        </p:nvSpPr>
        <p:spPr>
          <a:xfrm>
            <a:off x="323850" y="552179"/>
            <a:ext cx="5455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Each device has the </a:t>
            </a:r>
            <a:r>
              <a:rPr lang="en-US" b="1" dirty="0"/>
              <a:t>subnet mask </a:t>
            </a:r>
            <a:r>
              <a:rPr lang="en-US" dirty="0"/>
              <a:t>for their network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A06560-8962-A7FD-3159-2D70A0C7BE79}"/>
              </a:ext>
            </a:extLst>
          </p:cNvPr>
          <p:cNvSpPr txBox="1"/>
          <p:nvPr/>
        </p:nvSpPr>
        <p:spPr>
          <a:xfrm>
            <a:off x="10356012" y="5073587"/>
            <a:ext cx="1402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11.55.44</a:t>
            </a:r>
            <a:r>
              <a:rPr lang="en-US" dirty="0"/>
              <a:t>.25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9BC9A0-44FE-805B-BEB0-D793FC0CC6E9}"/>
              </a:ext>
            </a:extLst>
          </p:cNvPr>
          <p:cNvSpPr txBox="1"/>
          <p:nvPr/>
        </p:nvSpPr>
        <p:spPr>
          <a:xfrm>
            <a:off x="530893" y="6100556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40C3D41-B72A-7614-33F4-1F1C61A27FAE}"/>
              </a:ext>
            </a:extLst>
          </p:cNvPr>
          <p:cNvSpPr txBox="1"/>
          <p:nvPr/>
        </p:nvSpPr>
        <p:spPr>
          <a:xfrm>
            <a:off x="2466554" y="6091302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765FC7E-0996-4DE6-ABCE-A9BCABFB6AED}"/>
              </a:ext>
            </a:extLst>
          </p:cNvPr>
          <p:cNvSpPr txBox="1"/>
          <p:nvPr/>
        </p:nvSpPr>
        <p:spPr>
          <a:xfrm>
            <a:off x="5148179" y="6100556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3431571-BEF6-D91E-E8C0-D983C64A0541}"/>
              </a:ext>
            </a:extLst>
          </p:cNvPr>
          <p:cNvCxnSpPr>
            <a:cxnSpLocks/>
          </p:cNvCxnSpPr>
          <p:nvPr/>
        </p:nvCxnSpPr>
        <p:spPr>
          <a:xfrm flipV="1">
            <a:off x="285013" y="2390775"/>
            <a:ext cx="464388" cy="271138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Graphic 17" descr="Envelope outline">
            <a:extLst>
              <a:ext uri="{FF2B5EF4-FFF2-40B4-BE49-F238E27FC236}">
                <a16:creationId xmlns:a16="http://schemas.microsoft.com/office/drawing/2014/main" id="{FD92DCBC-EBC6-8C4C-D752-7CAEE59B730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01168" y="2084117"/>
            <a:ext cx="730020" cy="522589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022FDD42-9D0A-2C8F-A030-F28753848FDB}"/>
              </a:ext>
            </a:extLst>
          </p:cNvPr>
          <p:cNvSpPr/>
          <p:nvPr/>
        </p:nvSpPr>
        <p:spPr>
          <a:xfrm>
            <a:off x="1531188" y="1738345"/>
            <a:ext cx="2736012" cy="121918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DB404FC-B637-555B-FA28-D1DA1DC69EE0}"/>
              </a:ext>
            </a:extLst>
          </p:cNvPr>
          <p:cNvSpPr txBox="1"/>
          <p:nvPr/>
        </p:nvSpPr>
        <p:spPr>
          <a:xfrm>
            <a:off x="1580470" y="1988038"/>
            <a:ext cx="26597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DST IP: </a:t>
            </a:r>
            <a:r>
              <a:rPr lang="en-US" b="1" dirty="0"/>
              <a:t>193.32.216.254</a:t>
            </a:r>
          </a:p>
          <a:p>
            <a:r>
              <a:rPr lang="en-US" dirty="0"/>
              <a:t>Source IP: </a:t>
            </a:r>
            <a:r>
              <a:rPr lang="en-US" b="1" dirty="0"/>
              <a:t>193.32.216.9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1936946-7C44-4079-A644-66158A4C2576}"/>
              </a:ext>
            </a:extLst>
          </p:cNvPr>
          <p:cNvSpPr txBox="1"/>
          <p:nvPr/>
        </p:nvSpPr>
        <p:spPr>
          <a:xfrm>
            <a:off x="4291046" y="1042629"/>
            <a:ext cx="61483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DST IP: </a:t>
            </a:r>
            <a:r>
              <a:rPr lang="en-US" b="1" dirty="0"/>
              <a:t>193.32.216.254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A41B88-3F0E-D7B8-DFB6-567BCC623A6F}"/>
              </a:ext>
            </a:extLst>
          </p:cNvPr>
          <p:cNvSpPr txBox="1"/>
          <p:nvPr/>
        </p:nvSpPr>
        <p:spPr>
          <a:xfrm>
            <a:off x="4291046" y="1411961"/>
            <a:ext cx="59282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11000001 00100000 11011000 11111110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D133E3-2F53-3D88-8250-CD2A23DF307E}"/>
              </a:ext>
            </a:extLst>
          </p:cNvPr>
          <p:cNvSpPr txBox="1"/>
          <p:nvPr/>
        </p:nvSpPr>
        <p:spPr>
          <a:xfrm>
            <a:off x="4286317" y="1856639"/>
            <a:ext cx="59282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11111111 11111111 11111111 00000000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33A7556-21B6-2E27-9FE7-BD52DE4FF5C2}"/>
              </a:ext>
            </a:extLst>
          </p:cNvPr>
          <p:cNvSpPr txBox="1"/>
          <p:nvPr/>
        </p:nvSpPr>
        <p:spPr>
          <a:xfrm>
            <a:off x="10188660" y="1911299"/>
            <a:ext cx="2005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Subnet mask of A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0CF0716-728A-F7F7-8D0A-4A116BDA027A}"/>
              </a:ext>
            </a:extLst>
          </p:cNvPr>
          <p:cNvCxnSpPr>
            <a:cxnSpLocks/>
          </p:cNvCxnSpPr>
          <p:nvPr/>
        </p:nvCxnSpPr>
        <p:spPr>
          <a:xfrm flipV="1">
            <a:off x="4397460" y="2345411"/>
            <a:ext cx="5791200" cy="252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5C287B60-F3DB-369C-566F-A055E474A482}"/>
              </a:ext>
            </a:extLst>
          </p:cNvPr>
          <p:cNvSpPr txBox="1"/>
          <p:nvPr/>
        </p:nvSpPr>
        <p:spPr>
          <a:xfrm>
            <a:off x="9258300" y="41630"/>
            <a:ext cx="2819400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A subnet mask tells a device which bits of an IP address are the host bits and network bits</a:t>
            </a:r>
          </a:p>
        </p:txBody>
      </p:sp>
    </p:spTree>
    <p:extLst>
      <p:ext uri="{BB962C8B-B14F-4D97-AF65-F5344CB8AC3E}">
        <p14:creationId xmlns:p14="http://schemas.microsoft.com/office/powerpoint/2010/main" val="4397625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bject 2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17</a:t>
            </a:fld>
            <a:endParaRPr spc="-5" dirty="0"/>
          </a:p>
        </p:txBody>
      </p:sp>
      <p:pic>
        <p:nvPicPr>
          <p:cNvPr id="32" name="Graphic 31" descr="Computer with solid fill">
            <a:extLst>
              <a:ext uri="{FF2B5EF4-FFF2-40B4-BE49-F238E27FC236}">
                <a16:creationId xmlns:a16="http://schemas.microsoft.com/office/drawing/2014/main" id="{FED70812-49C1-504C-0F07-3E6BCEB6DD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4800" y="5370822"/>
            <a:ext cx="914400" cy="914400"/>
          </a:xfrm>
          <a:prstGeom prst="rect">
            <a:avLst/>
          </a:prstGeom>
        </p:spPr>
      </p:pic>
      <p:pic>
        <p:nvPicPr>
          <p:cNvPr id="33" name="Graphic 32" descr="Computer with solid fill">
            <a:extLst>
              <a:ext uri="{FF2B5EF4-FFF2-40B4-BE49-F238E27FC236}">
                <a16:creationId xmlns:a16="http://schemas.microsoft.com/office/drawing/2014/main" id="{9E0BD227-CB97-54DF-341C-1F171D7E1A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09800" y="5379935"/>
            <a:ext cx="914400" cy="914400"/>
          </a:xfrm>
          <a:prstGeom prst="rect">
            <a:avLst/>
          </a:prstGeom>
        </p:spPr>
      </p:pic>
      <p:pic>
        <p:nvPicPr>
          <p:cNvPr id="34" name="Graphic 33" descr="Computer with solid fill">
            <a:extLst>
              <a:ext uri="{FF2B5EF4-FFF2-40B4-BE49-F238E27FC236}">
                <a16:creationId xmlns:a16="http://schemas.microsoft.com/office/drawing/2014/main" id="{FCE62A8A-ADC1-99E9-1C08-7157FA7C66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76800" y="5370822"/>
            <a:ext cx="914400" cy="914400"/>
          </a:xfrm>
          <a:prstGeom prst="rect">
            <a:avLst/>
          </a:prstGeom>
        </p:spPr>
      </p:pic>
      <p:pic>
        <p:nvPicPr>
          <p:cNvPr id="35" name="Graphic 34" descr="Computer with solid fill">
            <a:extLst>
              <a:ext uri="{FF2B5EF4-FFF2-40B4-BE49-F238E27FC236}">
                <a16:creationId xmlns:a16="http://schemas.microsoft.com/office/drawing/2014/main" id="{DFF43C59-1225-6B2E-E70B-6DCDAD9455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8000" y="5304321"/>
            <a:ext cx="914400" cy="914400"/>
          </a:xfrm>
          <a:prstGeom prst="rect">
            <a:avLst/>
          </a:prstGeom>
        </p:spPr>
      </p:pic>
      <p:pic>
        <p:nvPicPr>
          <p:cNvPr id="37" name="Graphic 36" descr="Wireless router with solid fill">
            <a:extLst>
              <a:ext uri="{FF2B5EF4-FFF2-40B4-BE49-F238E27FC236}">
                <a16:creationId xmlns:a16="http://schemas.microsoft.com/office/drawing/2014/main" id="{93DB3530-9243-2AF4-6620-3D2DE23613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50052" y="3357522"/>
            <a:ext cx="914400" cy="914400"/>
          </a:xfrm>
          <a:prstGeom prst="rect">
            <a:avLst/>
          </a:prstGeom>
        </p:spPr>
      </p:pic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9C8FF5D-ACC5-E634-3C66-DE3225C7BCAD}"/>
              </a:ext>
            </a:extLst>
          </p:cNvPr>
          <p:cNvCxnSpPr/>
          <p:nvPr/>
        </p:nvCxnSpPr>
        <p:spPr>
          <a:xfrm>
            <a:off x="9906000" y="3505200"/>
            <a:ext cx="0" cy="271352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B49EE72E-48BA-F646-33EB-B9E054CF063C}"/>
              </a:ext>
            </a:extLst>
          </p:cNvPr>
          <p:cNvCxnSpPr/>
          <p:nvPr/>
        </p:nvCxnSpPr>
        <p:spPr>
          <a:xfrm flipV="1">
            <a:off x="706582" y="3962400"/>
            <a:ext cx="0" cy="106680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C3063823-575F-B464-E69C-A2922E1B0462}"/>
              </a:ext>
            </a:extLst>
          </p:cNvPr>
          <p:cNvCxnSpPr/>
          <p:nvPr/>
        </p:nvCxnSpPr>
        <p:spPr>
          <a:xfrm flipV="1">
            <a:off x="2628207" y="3962400"/>
            <a:ext cx="0" cy="106680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F7D00B58-4B52-F11C-E00C-E9AD29924F00}"/>
              </a:ext>
            </a:extLst>
          </p:cNvPr>
          <p:cNvCxnSpPr>
            <a:cxnSpLocks/>
          </p:cNvCxnSpPr>
          <p:nvPr/>
        </p:nvCxnSpPr>
        <p:spPr>
          <a:xfrm flipV="1">
            <a:off x="5288713" y="3962400"/>
            <a:ext cx="0" cy="1111187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AA2D582-8932-25D2-E9FD-4436DFB74F59}"/>
              </a:ext>
            </a:extLst>
          </p:cNvPr>
          <p:cNvCxnSpPr>
            <a:cxnSpLocks/>
          </p:cNvCxnSpPr>
          <p:nvPr/>
        </p:nvCxnSpPr>
        <p:spPr>
          <a:xfrm flipH="1">
            <a:off x="706582" y="3962400"/>
            <a:ext cx="6684818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CECA058-141C-D68B-764B-EC081EFB8E21}"/>
              </a:ext>
            </a:extLst>
          </p:cNvPr>
          <p:cNvSpPr txBox="1"/>
          <p:nvPr/>
        </p:nvSpPr>
        <p:spPr>
          <a:xfrm>
            <a:off x="0" y="5102162"/>
            <a:ext cx="1531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193.32.216.9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C13B92-09B4-32CA-46E9-51842472227D}"/>
              </a:ext>
            </a:extLst>
          </p:cNvPr>
          <p:cNvSpPr txBox="1"/>
          <p:nvPr/>
        </p:nvSpPr>
        <p:spPr>
          <a:xfrm>
            <a:off x="1835988" y="5119655"/>
            <a:ext cx="1659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193.32.216.23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2338E9-60A3-9268-A223-DA69F94DA062}"/>
              </a:ext>
            </a:extLst>
          </p:cNvPr>
          <p:cNvSpPr txBox="1"/>
          <p:nvPr/>
        </p:nvSpPr>
        <p:spPr>
          <a:xfrm>
            <a:off x="4436571" y="5119655"/>
            <a:ext cx="1787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193.32.216.254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66DC7E-369D-FBF4-6655-C636655BC6A8}"/>
              </a:ext>
            </a:extLst>
          </p:cNvPr>
          <p:cNvSpPr txBox="1"/>
          <p:nvPr/>
        </p:nvSpPr>
        <p:spPr>
          <a:xfrm>
            <a:off x="6845762" y="4162949"/>
            <a:ext cx="2005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(Gateway Router)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2CB390-9A69-2C35-FDC0-F7C18EEA4079}"/>
              </a:ext>
            </a:extLst>
          </p:cNvPr>
          <p:cNvSpPr txBox="1"/>
          <p:nvPr/>
        </p:nvSpPr>
        <p:spPr>
          <a:xfrm>
            <a:off x="304800" y="203446"/>
            <a:ext cx="8494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Devices on the same subnet will have the same </a:t>
            </a:r>
            <a:r>
              <a:rPr lang="en-US" b="1" dirty="0"/>
              <a:t>network bits</a:t>
            </a:r>
            <a:r>
              <a:rPr lang="en-US" dirty="0"/>
              <a:t> for their IP address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BDCF37-51A7-6CFC-2026-F8B679A3568F}"/>
              </a:ext>
            </a:extLst>
          </p:cNvPr>
          <p:cNvSpPr txBox="1"/>
          <p:nvPr/>
        </p:nvSpPr>
        <p:spPr>
          <a:xfrm>
            <a:off x="323850" y="552179"/>
            <a:ext cx="5455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Each device has the </a:t>
            </a:r>
            <a:r>
              <a:rPr lang="en-US" b="1" dirty="0"/>
              <a:t>subnet mask </a:t>
            </a:r>
            <a:r>
              <a:rPr lang="en-US" dirty="0"/>
              <a:t>for their network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A06560-8962-A7FD-3159-2D70A0C7BE79}"/>
              </a:ext>
            </a:extLst>
          </p:cNvPr>
          <p:cNvSpPr txBox="1"/>
          <p:nvPr/>
        </p:nvSpPr>
        <p:spPr>
          <a:xfrm>
            <a:off x="10356012" y="5073587"/>
            <a:ext cx="1402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11.55.44</a:t>
            </a:r>
            <a:r>
              <a:rPr lang="en-US" dirty="0"/>
              <a:t>.25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9BC9A0-44FE-805B-BEB0-D793FC0CC6E9}"/>
              </a:ext>
            </a:extLst>
          </p:cNvPr>
          <p:cNvSpPr txBox="1"/>
          <p:nvPr/>
        </p:nvSpPr>
        <p:spPr>
          <a:xfrm>
            <a:off x="530893" y="6100556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40C3D41-B72A-7614-33F4-1F1C61A27FAE}"/>
              </a:ext>
            </a:extLst>
          </p:cNvPr>
          <p:cNvSpPr txBox="1"/>
          <p:nvPr/>
        </p:nvSpPr>
        <p:spPr>
          <a:xfrm>
            <a:off x="2466554" y="6091302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765FC7E-0996-4DE6-ABCE-A9BCABFB6AED}"/>
              </a:ext>
            </a:extLst>
          </p:cNvPr>
          <p:cNvSpPr txBox="1"/>
          <p:nvPr/>
        </p:nvSpPr>
        <p:spPr>
          <a:xfrm>
            <a:off x="5148179" y="6100556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3431571-BEF6-D91E-E8C0-D983C64A0541}"/>
              </a:ext>
            </a:extLst>
          </p:cNvPr>
          <p:cNvCxnSpPr>
            <a:cxnSpLocks/>
          </p:cNvCxnSpPr>
          <p:nvPr/>
        </p:nvCxnSpPr>
        <p:spPr>
          <a:xfrm flipV="1">
            <a:off x="285013" y="2390775"/>
            <a:ext cx="464388" cy="271138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Graphic 17" descr="Envelope outline">
            <a:extLst>
              <a:ext uri="{FF2B5EF4-FFF2-40B4-BE49-F238E27FC236}">
                <a16:creationId xmlns:a16="http://schemas.microsoft.com/office/drawing/2014/main" id="{FD92DCBC-EBC6-8C4C-D752-7CAEE59B730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01168" y="2084117"/>
            <a:ext cx="730020" cy="522589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022FDD42-9D0A-2C8F-A030-F28753848FDB}"/>
              </a:ext>
            </a:extLst>
          </p:cNvPr>
          <p:cNvSpPr/>
          <p:nvPr/>
        </p:nvSpPr>
        <p:spPr>
          <a:xfrm>
            <a:off x="1531188" y="1738345"/>
            <a:ext cx="2736012" cy="121918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DB404FC-B637-555B-FA28-D1DA1DC69EE0}"/>
              </a:ext>
            </a:extLst>
          </p:cNvPr>
          <p:cNvSpPr txBox="1"/>
          <p:nvPr/>
        </p:nvSpPr>
        <p:spPr>
          <a:xfrm>
            <a:off x="1580470" y="1988038"/>
            <a:ext cx="26597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DST IP: </a:t>
            </a:r>
            <a:r>
              <a:rPr lang="en-US" b="1" dirty="0"/>
              <a:t>193.32.216.254</a:t>
            </a:r>
          </a:p>
          <a:p>
            <a:r>
              <a:rPr lang="en-US" dirty="0"/>
              <a:t>Source IP: </a:t>
            </a:r>
            <a:r>
              <a:rPr lang="en-US" b="1" dirty="0"/>
              <a:t>193.32.216.9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1936946-7C44-4079-A644-66158A4C2576}"/>
              </a:ext>
            </a:extLst>
          </p:cNvPr>
          <p:cNvSpPr txBox="1"/>
          <p:nvPr/>
        </p:nvSpPr>
        <p:spPr>
          <a:xfrm>
            <a:off x="4291046" y="1042629"/>
            <a:ext cx="61483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DST IP: </a:t>
            </a:r>
            <a:r>
              <a:rPr lang="en-US" b="1" dirty="0"/>
              <a:t>193.32.216.254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A41B88-3F0E-D7B8-DFB6-567BCC623A6F}"/>
              </a:ext>
            </a:extLst>
          </p:cNvPr>
          <p:cNvSpPr txBox="1"/>
          <p:nvPr/>
        </p:nvSpPr>
        <p:spPr>
          <a:xfrm>
            <a:off x="4291046" y="1411961"/>
            <a:ext cx="59282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11000001 00100000 11011000 11111110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D133E3-2F53-3D88-8250-CD2A23DF307E}"/>
              </a:ext>
            </a:extLst>
          </p:cNvPr>
          <p:cNvSpPr txBox="1"/>
          <p:nvPr/>
        </p:nvSpPr>
        <p:spPr>
          <a:xfrm>
            <a:off x="4286317" y="1856639"/>
            <a:ext cx="59282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11111111 11111111 11111111 00000000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33A7556-21B6-2E27-9FE7-BD52DE4FF5C2}"/>
              </a:ext>
            </a:extLst>
          </p:cNvPr>
          <p:cNvSpPr txBox="1"/>
          <p:nvPr/>
        </p:nvSpPr>
        <p:spPr>
          <a:xfrm>
            <a:off x="10188660" y="1911299"/>
            <a:ext cx="2005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Subnet mask of A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0CF0716-728A-F7F7-8D0A-4A116BDA027A}"/>
              </a:ext>
            </a:extLst>
          </p:cNvPr>
          <p:cNvCxnSpPr>
            <a:cxnSpLocks/>
          </p:cNvCxnSpPr>
          <p:nvPr/>
        </p:nvCxnSpPr>
        <p:spPr>
          <a:xfrm flipV="1">
            <a:off x="4397460" y="2345411"/>
            <a:ext cx="5791200" cy="252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5C287B60-F3DB-369C-566F-A055E474A482}"/>
              </a:ext>
            </a:extLst>
          </p:cNvPr>
          <p:cNvSpPr txBox="1"/>
          <p:nvPr/>
        </p:nvSpPr>
        <p:spPr>
          <a:xfrm>
            <a:off x="9258300" y="41630"/>
            <a:ext cx="2819400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A subnet mask tells a device which bits of an IP address are the host bits and network bits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754EC8-4870-7834-0645-484268E0D7D1}"/>
              </a:ext>
            </a:extLst>
          </p:cNvPr>
          <p:cNvSpPr txBox="1"/>
          <p:nvPr/>
        </p:nvSpPr>
        <p:spPr>
          <a:xfrm>
            <a:off x="4267200" y="2412231"/>
            <a:ext cx="59282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11000001 00100000 11011000 00011001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8E453EB-A26F-63F7-DE66-EA44EFD18573}"/>
              </a:ext>
            </a:extLst>
          </p:cNvPr>
          <p:cNvSpPr txBox="1"/>
          <p:nvPr/>
        </p:nvSpPr>
        <p:spPr>
          <a:xfrm>
            <a:off x="10463278" y="1417804"/>
            <a:ext cx="119776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DST IP</a:t>
            </a:r>
          </a:p>
          <a:p>
            <a:endParaRPr lang="en-US" dirty="0"/>
          </a:p>
          <a:p>
            <a:endParaRPr lang="en-US" dirty="0"/>
          </a:p>
          <a:p>
            <a:endParaRPr lang="en-US" b="1" dirty="0"/>
          </a:p>
          <a:p>
            <a:r>
              <a:rPr lang="en-US" dirty="0"/>
              <a:t>Source IP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6736421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bject 2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18</a:t>
            </a:fld>
            <a:endParaRPr spc="-5" dirty="0"/>
          </a:p>
        </p:txBody>
      </p:sp>
      <p:pic>
        <p:nvPicPr>
          <p:cNvPr id="32" name="Graphic 31" descr="Computer with solid fill">
            <a:extLst>
              <a:ext uri="{FF2B5EF4-FFF2-40B4-BE49-F238E27FC236}">
                <a16:creationId xmlns:a16="http://schemas.microsoft.com/office/drawing/2014/main" id="{FED70812-49C1-504C-0F07-3E6BCEB6DD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4800" y="5370822"/>
            <a:ext cx="914400" cy="914400"/>
          </a:xfrm>
          <a:prstGeom prst="rect">
            <a:avLst/>
          </a:prstGeom>
        </p:spPr>
      </p:pic>
      <p:pic>
        <p:nvPicPr>
          <p:cNvPr id="33" name="Graphic 32" descr="Computer with solid fill">
            <a:extLst>
              <a:ext uri="{FF2B5EF4-FFF2-40B4-BE49-F238E27FC236}">
                <a16:creationId xmlns:a16="http://schemas.microsoft.com/office/drawing/2014/main" id="{9E0BD227-CB97-54DF-341C-1F171D7E1A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09800" y="5379935"/>
            <a:ext cx="914400" cy="914400"/>
          </a:xfrm>
          <a:prstGeom prst="rect">
            <a:avLst/>
          </a:prstGeom>
        </p:spPr>
      </p:pic>
      <p:pic>
        <p:nvPicPr>
          <p:cNvPr id="34" name="Graphic 33" descr="Computer with solid fill">
            <a:extLst>
              <a:ext uri="{FF2B5EF4-FFF2-40B4-BE49-F238E27FC236}">
                <a16:creationId xmlns:a16="http://schemas.microsoft.com/office/drawing/2014/main" id="{FCE62A8A-ADC1-99E9-1C08-7157FA7C66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76800" y="5370822"/>
            <a:ext cx="914400" cy="914400"/>
          </a:xfrm>
          <a:prstGeom prst="rect">
            <a:avLst/>
          </a:prstGeom>
        </p:spPr>
      </p:pic>
      <p:pic>
        <p:nvPicPr>
          <p:cNvPr id="35" name="Graphic 34" descr="Computer with solid fill">
            <a:extLst>
              <a:ext uri="{FF2B5EF4-FFF2-40B4-BE49-F238E27FC236}">
                <a16:creationId xmlns:a16="http://schemas.microsoft.com/office/drawing/2014/main" id="{DFF43C59-1225-6B2E-E70B-6DCDAD9455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8000" y="5304321"/>
            <a:ext cx="914400" cy="914400"/>
          </a:xfrm>
          <a:prstGeom prst="rect">
            <a:avLst/>
          </a:prstGeom>
        </p:spPr>
      </p:pic>
      <p:pic>
        <p:nvPicPr>
          <p:cNvPr id="37" name="Graphic 36" descr="Wireless router with solid fill">
            <a:extLst>
              <a:ext uri="{FF2B5EF4-FFF2-40B4-BE49-F238E27FC236}">
                <a16:creationId xmlns:a16="http://schemas.microsoft.com/office/drawing/2014/main" id="{93DB3530-9243-2AF4-6620-3D2DE23613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50052" y="3357522"/>
            <a:ext cx="914400" cy="914400"/>
          </a:xfrm>
          <a:prstGeom prst="rect">
            <a:avLst/>
          </a:prstGeom>
        </p:spPr>
      </p:pic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9C8FF5D-ACC5-E634-3C66-DE3225C7BCAD}"/>
              </a:ext>
            </a:extLst>
          </p:cNvPr>
          <p:cNvCxnSpPr/>
          <p:nvPr/>
        </p:nvCxnSpPr>
        <p:spPr>
          <a:xfrm>
            <a:off x="9906000" y="3505200"/>
            <a:ext cx="0" cy="271352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B49EE72E-48BA-F646-33EB-B9E054CF063C}"/>
              </a:ext>
            </a:extLst>
          </p:cNvPr>
          <p:cNvCxnSpPr/>
          <p:nvPr/>
        </p:nvCxnSpPr>
        <p:spPr>
          <a:xfrm flipV="1">
            <a:off x="706582" y="3962400"/>
            <a:ext cx="0" cy="106680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C3063823-575F-B464-E69C-A2922E1B0462}"/>
              </a:ext>
            </a:extLst>
          </p:cNvPr>
          <p:cNvCxnSpPr/>
          <p:nvPr/>
        </p:nvCxnSpPr>
        <p:spPr>
          <a:xfrm flipV="1">
            <a:off x="2628207" y="3962400"/>
            <a:ext cx="0" cy="106680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F7D00B58-4B52-F11C-E00C-E9AD29924F00}"/>
              </a:ext>
            </a:extLst>
          </p:cNvPr>
          <p:cNvCxnSpPr>
            <a:cxnSpLocks/>
          </p:cNvCxnSpPr>
          <p:nvPr/>
        </p:nvCxnSpPr>
        <p:spPr>
          <a:xfrm flipV="1">
            <a:off x="5288713" y="3962400"/>
            <a:ext cx="0" cy="1111187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AA2D582-8932-25D2-E9FD-4436DFB74F59}"/>
              </a:ext>
            </a:extLst>
          </p:cNvPr>
          <p:cNvCxnSpPr>
            <a:cxnSpLocks/>
          </p:cNvCxnSpPr>
          <p:nvPr/>
        </p:nvCxnSpPr>
        <p:spPr>
          <a:xfrm flipH="1">
            <a:off x="706582" y="3962400"/>
            <a:ext cx="6684818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CECA058-141C-D68B-764B-EC081EFB8E21}"/>
              </a:ext>
            </a:extLst>
          </p:cNvPr>
          <p:cNvSpPr txBox="1"/>
          <p:nvPr/>
        </p:nvSpPr>
        <p:spPr>
          <a:xfrm>
            <a:off x="0" y="5102162"/>
            <a:ext cx="1531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193.32.216.9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C13B92-09B4-32CA-46E9-51842472227D}"/>
              </a:ext>
            </a:extLst>
          </p:cNvPr>
          <p:cNvSpPr txBox="1"/>
          <p:nvPr/>
        </p:nvSpPr>
        <p:spPr>
          <a:xfrm>
            <a:off x="1835988" y="5119655"/>
            <a:ext cx="1659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193.32.216.23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2338E9-60A3-9268-A223-DA69F94DA062}"/>
              </a:ext>
            </a:extLst>
          </p:cNvPr>
          <p:cNvSpPr txBox="1"/>
          <p:nvPr/>
        </p:nvSpPr>
        <p:spPr>
          <a:xfrm>
            <a:off x="4436571" y="5119655"/>
            <a:ext cx="1787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193.32.216.254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66DC7E-369D-FBF4-6655-C636655BC6A8}"/>
              </a:ext>
            </a:extLst>
          </p:cNvPr>
          <p:cNvSpPr txBox="1"/>
          <p:nvPr/>
        </p:nvSpPr>
        <p:spPr>
          <a:xfrm>
            <a:off x="6845762" y="4162949"/>
            <a:ext cx="2005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(Gateway Router)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2CB390-9A69-2C35-FDC0-F7C18EEA4079}"/>
              </a:ext>
            </a:extLst>
          </p:cNvPr>
          <p:cNvSpPr txBox="1"/>
          <p:nvPr/>
        </p:nvSpPr>
        <p:spPr>
          <a:xfrm>
            <a:off x="304800" y="203446"/>
            <a:ext cx="8494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Devices on the same subnet will have the same </a:t>
            </a:r>
            <a:r>
              <a:rPr lang="en-US" b="1" dirty="0"/>
              <a:t>network bits</a:t>
            </a:r>
            <a:r>
              <a:rPr lang="en-US" dirty="0"/>
              <a:t> for their IP address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BDCF37-51A7-6CFC-2026-F8B679A3568F}"/>
              </a:ext>
            </a:extLst>
          </p:cNvPr>
          <p:cNvSpPr txBox="1"/>
          <p:nvPr/>
        </p:nvSpPr>
        <p:spPr>
          <a:xfrm>
            <a:off x="323850" y="552179"/>
            <a:ext cx="5455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Each device has the </a:t>
            </a:r>
            <a:r>
              <a:rPr lang="en-US" b="1" dirty="0"/>
              <a:t>subnet mask </a:t>
            </a:r>
            <a:r>
              <a:rPr lang="en-US" dirty="0"/>
              <a:t>for their network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A06560-8962-A7FD-3159-2D70A0C7BE79}"/>
              </a:ext>
            </a:extLst>
          </p:cNvPr>
          <p:cNvSpPr txBox="1"/>
          <p:nvPr/>
        </p:nvSpPr>
        <p:spPr>
          <a:xfrm>
            <a:off x="10356012" y="5073587"/>
            <a:ext cx="1402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11.55.44</a:t>
            </a:r>
            <a:r>
              <a:rPr lang="en-US" dirty="0"/>
              <a:t>.25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9BC9A0-44FE-805B-BEB0-D793FC0CC6E9}"/>
              </a:ext>
            </a:extLst>
          </p:cNvPr>
          <p:cNvSpPr txBox="1"/>
          <p:nvPr/>
        </p:nvSpPr>
        <p:spPr>
          <a:xfrm>
            <a:off x="530893" y="6100556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40C3D41-B72A-7614-33F4-1F1C61A27FAE}"/>
              </a:ext>
            </a:extLst>
          </p:cNvPr>
          <p:cNvSpPr txBox="1"/>
          <p:nvPr/>
        </p:nvSpPr>
        <p:spPr>
          <a:xfrm>
            <a:off x="2466554" y="6091302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765FC7E-0996-4DE6-ABCE-A9BCABFB6AED}"/>
              </a:ext>
            </a:extLst>
          </p:cNvPr>
          <p:cNvSpPr txBox="1"/>
          <p:nvPr/>
        </p:nvSpPr>
        <p:spPr>
          <a:xfrm>
            <a:off x="5148179" y="6100556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3431571-BEF6-D91E-E8C0-D983C64A0541}"/>
              </a:ext>
            </a:extLst>
          </p:cNvPr>
          <p:cNvCxnSpPr>
            <a:cxnSpLocks/>
          </p:cNvCxnSpPr>
          <p:nvPr/>
        </p:nvCxnSpPr>
        <p:spPr>
          <a:xfrm flipV="1">
            <a:off x="285013" y="2390775"/>
            <a:ext cx="464388" cy="271138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Graphic 17" descr="Envelope outline">
            <a:extLst>
              <a:ext uri="{FF2B5EF4-FFF2-40B4-BE49-F238E27FC236}">
                <a16:creationId xmlns:a16="http://schemas.microsoft.com/office/drawing/2014/main" id="{FD92DCBC-EBC6-8C4C-D752-7CAEE59B730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01168" y="2084117"/>
            <a:ext cx="730020" cy="522589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022FDD42-9D0A-2C8F-A030-F28753848FDB}"/>
              </a:ext>
            </a:extLst>
          </p:cNvPr>
          <p:cNvSpPr/>
          <p:nvPr/>
        </p:nvSpPr>
        <p:spPr>
          <a:xfrm>
            <a:off x="1531188" y="1738345"/>
            <a:ext cx="2736012" cy="121918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DB404FC-B637-555B-FA28-D1DA1DC69EE0}"/>
              </a:ext>
            </a:extLst>
          </p:cNvPr>
          <p:cNvSpPr txBox="1"/>
          <p:nvPr/>
        </p:nvSpPr>
        <p:spPr>
          <a:xfrm>
            <a:off x="1580470" y="1988038"/>
            <a:ext cx="26597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DST IP: </a:t>
            </a:r>
            <a:r>
              <a:rPr lang="en-US" b="1" dirty="0"/>
              <a:t>193.32.216.254</a:t>
            </a:r>
          </a:p>
          <a:p>
            <a:r>
              <a:rPr lang="en-US" dirty="0"/>
              <a:t>Source IP: </a:t>
            </a:r>
            <a:r>
              <a:rPr lang="en-US" b="1" dirty="0"/>
              <a:t>193.32.216.9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1936946-7C44-4079-A644-66158A4C2576}"/>
              </a:ext>
            </a:extLst>
          </p:cNvPr>
          <p:cNvSpPr txBox="1"/>
          <p:nvPr/>
        </p:nvSpPr>
        <p:spPr>
          <a:xfrm>
            <a:off x="4291046" y="1042629"/>
            <a:ext cx="61483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DST IP: </a:t>
            </a:r>
            <a:r>
              <a:rPr lang="en-US" b="1" dirty="0"/>
              <a:t>193.32.216.254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A41B88-3F0E-D7B8-DFB6-567BCC623A6F}"/>
              </a:ext>
            </a:extLst>
          </p:cNvPr>
          <p:cNvSpPr txBox="1"/>
          <p:nvPr/>
        </p:nvSpPr>
        <p:spPr>
          <a:xfrm>
            <a:off x="4291046" y="1411961"/>
            <a:ext cx="59282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highlight>
                  <a:srgbClr val="FFFF00"/>
                </a:highlight>
              </a:rPr>
              <a:t>11000001 00100000 11011000 </a:t>
            </a:r>
            <a:r>
              <a:rPr lang="en-US" sz="2400" dirty="0"/>
              <a:t>11111110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D133E3-2F53-3D88-8250-CD2A23DF307E}"/>
              </a:ext>
            </a:extLst>
          </p:cNvPr>
          <p:cNvSpPr txBox="1"/>
          <p:nvPr/>
        </p:nvSpPr>
        <p:spPr>
          <a:xfrm>
            <a:off x="4286317" y="1856639"/>
            <a:ext cx="59282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11111111 11111111 11111111 00000000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33A7556-21B6-2E27-9FE7-BD52DE4FF5C2}"/>
              </a:ext>
            </a:extLst>
          </p:cNvPr>
          <p:cNvSpPr txBox="1"/>
          <p:nvPr/>
        </p:nvSpPr>
        <p:spPr>
          <a:xfrm>
            <a:off x="10188660" y="1911299"/>
            <a:ext cx="2005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Subnet mask of A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0CF0716-728A-F7F7-8D0A-4A116BDA027A}"/>
              </a:ext>
            </a:extLst>
          </p:cNvPr>
          <p:cNvCxnSpPr>
            <a:cxnSpLocks/>
          </p:cNvCxnSpPr>
          <p:nvPr/>
        </p:nvCxnSpPr>
        <p:spPr>
          <a:xfrm flipV="1">
            <a:off x="4397460" y="2345411"/>
            <a:ext cx="5791200" cy="252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5C287B60-F3DB-369C-566F-A055E474A482}"/>
              </a:ext>
            </a:extLst>
          </p:cNvPr>
          <p:cNvSpPr txBox="1"/>
          <p:nvPr/>
        </p:nvSpPr>
        <p:spPr>
          <a:xfrm>
            <a:off x="9258300" y="41630"/>
            <a:ext cx="2819400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A subnet mask tells a device which bits of an IP address are the host bits and network bits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754EC8-4870-7834-0645-484268E0D7D1}"/>
              </a:ext>
            </a:extLst>
          </p:cNvPr>
          <p:cNvSpPr txBox="1"/>
          <p:nvPr/>
        </p:nvSpPr>
        <p:spPr>
          <a:xfrm>
            <a:off x="4267200" y="2412231"/>
            <a:ext cx="59282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highlight>
                  <a:srgbClr val="FFFF00"/>
                </a:highlight>
              </a:rPr>
              <a:t>11000001 00100000 11011000 </a:t>
            </a:r>
            <a:r>
              <a:rPr lang="en-US" sz="2400" dirty="0"/>
              <a:t>00011001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8E453EB-A26F-63F7-DE66-EA44EFD18573}"/>
              </a:ext>
            </a:extLst>
          </p:cNvPr>
          <p:cNvSpPr txBox="1"/>
          <p:nvPr/>
        </p:nvSpPr>
        <p:spPr>
          <a:xfrm>
            <a:off x="10463278" y="1417804"/>
            <a:ext cx="119776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DST IP</a:t>
            </a:r>
          </a:p>
          <a:p>
            <a:endParaRPr lang="en-US" dirty="0"/>
          </a:p>
          <a:p>
            <a:endParaRPr lang="en-US" dirty="0"/>
          </a:p>
          <a:p>
            <a:endParaRPr lang="en-US" b="1" dirty="0"/>
          </a:p>
          <a:p>
            <a:r>
              <a:rPr lang="en-US" dirty="0"/>
              <a:t>Source IP</a:t>
            </a:r>
            <a:endParaRPr lang="en-US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9CD3C6A-ADE1-D343-B6B8-CB5330DEE0EC}"/>
              </a:ext>
            </a:extLst>
          </p:cNvPr>
          <p:cNvSpPr txBox="1"/>
          <p:nvPr/>
        </p:nvSpPr>
        <p:spPr>
          <a:xfrm>
            <a:off x="1891238" y="3010285"/>
            <a:ext cx="87767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They have matching network bits, so this packet needs to be sent within the network!</a:t>
            </a:r>
          </a:p>
        </p:txBody>
      </p:sp>
    </p:spTree>
    <p:extLst>
      <p:ext uri="{BB962C8B-B14F-4D97-AF65-F5344CB8AC3E}">
        <p14:creationId xmlns:p14="http://schemas.microsoft.com/office/powerpoint/2010/main" val="34151506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bject 2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19</a:t>
            </a:fld>
            <a:endParaRPr spc="-5" dirty="0"/>
          </a:p>
        </p:txBody>
      </p:sp>
      <p:pic>
        <p:nvPicPr>
          <p:cNvPr id="32" name="Graphic 31" descr="Computer with solid fill">
            <a:extLst>
              <a:ext uri="{FF2B5EF4-FFF2-40B4-BE49-F238E27FC236}">
                <a16:creationId xmlns:a16="http://schemas.microsoft.com/office/drawing/2014/main" id="{FED70812-49C1-504C-0F07-3E6BCEB6DD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4800" y="5370822"/>
            <a:ext cx="914400" cy="914400"/>
          </a:xfrm>
          <a:prstGeom prst="rect">
            <a:avLst/>
          </a:prstGeom>
        </p:spPr>
      </p:pic>
      <p:pic>
        <p:nvPicPr>
          <p:cNvPr id="33" name="Graphic 32" descr="Computer with solid fill">
            <a:extLst>
              <a:ext uri="{FF2B5EF4-FFF2-40B4-BE49-F238E27FC236}">
                <a16:creationId xmlns:a16="http://schemas.microsoft.com/office/drawing/2014/main" id="{9E0BD227-CB97-54DF-341C-1F171D7E1A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09800" y="5379935"/>
            <a:ext cx="914400" cy="914400"/>
          </a:xfrm>
          <a:prstGeom prst="rect">
            <a:avLst/>
          </a:prstGeom>
        </p:spPr>
      </p:pic>
      <p:pic>
        <p:nvPicPr>
          <p:cNvPr id="34" name="Graphic 33" descr="Computer with solid fill">
            <a:extLst>
              <a:ext uri="{FF2B5EF4-FFF2-40B4-BE49-F238E27FC236}">
                <a16:creationId xmlns:a16="http://schemas.microsoft.com/office/drawing/2014/main" id="{FCE62A8A-ADC1-99E9-1C08-7157FA7C66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76800" y="5370822"/>
            <a:ext cx="914400" cy="914400"/>
          </a:xfrm>
          <a:prstGeom prst="rect">
            <a:avLst/>
          </a:prstGeom>
        </p:spPr>
      </p:pic>
      <p:pic>
        <p:nvPicPr>
          <p:cNvPr id="35" name="Graphic 34" descr="Computer with solid fill">
            <a:extLst>
              <a:ext uri="{FF2B5EF4-FFF2-40B4-BE49-F238E27FC236}">
                <a16:creationId xmlns:a16="http://schemas.microsoft.com/office/drawing/2014/main" id="{DFF43C59-1225-6B2E-E70B-6DCDAD9455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8000" y="5304321"/>
            <a:ext cx="914400" cy="914400"/>
          </a:xfrm>
          <a:prstGeom prst="rect">
            <a:avLst/>
          </a:prstGeom>
        </p:spPr>
      </p:pic>
      <p:pic>
        <p:nvPicPr>
          <p:cNvPr id="37" name="Graphic 36" descr="Wireless router with solid fill">
            <a:extLst>
              <a:ext uri="{FF2B5EF4-FFF2-40B4-BE49-F238E27FC236}">
                <a16:creationId xmlns:a16="http://schemas.microsoft.com/office/drawing/2014/main" id="{93DB3530-9243-2AF4-6620-3D2DE23613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50052" y="3357522"/>
            <a:ext cx="914400" cy="914400"/>
          </a:xfrm>
          <a:prstGeom prst="rect">
            <a:avLst/>
          </a:prstGeom>
        </p:spPr>
      </p:pic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9C8FF5D-ACC5-E634-3C66-DE3225C7BCAD}"/>
              </a:ext>
            </a:extLst>
          </p:cNvPr>
          <p:cNvCxnSpPr/>
          <p:nvPr/>
        </p:nvCxnSpPr>
        <p:spPr>
          <a:xfrm>
            <a:off x="9906000" y="3505200"/>
            <a:ext cx="0" cy="271352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B49EE72E-48BA-F646-33EB-B9E054CF063C}"/>
              </a:ext>
            </a:extLst>
          </p:cNvPr>
          <p:cNvCxnSpPr/>
          <p:nvPr/>
        </p:nvCxnSpPr>
        <p:spPr>
          <a:xfrm flipV="1">
            <a:off x="706582" y="3962400"/>
            <a:ext cx="0" cy="106680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C3063823-575F-B464-E69C-A2922E1B0462}"/>
              </a:ext>
            </a:extLst>
          </p:cNvPr>
          <p:cNvCxnSpPr/>
          <p:nvPr/>
        </p:nvCxnSpPr>
        <p:spPr>
          <a:xfrm flipV="1">
            <a:off x="2628207" y="3962400"/>
            <a:ext cx="0" cy="106680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F7D00B58-4B52-F11C-E00C-E9AD29924F00}"/>
              </a:ext>
            </a:extLst>
          </p:cNvPr>
          <p:cNvCxnSpPr>
            <a:cxnSpLocks/>
          </p:cNvCxnSpPr>
          <p:nvPr/>
        </p:nvCxnSpPr>
        <p:spPr>
          <a:xfrm flipV="1">
            <a:off x="5288713" y="3962400"/>
            <a:ext cx="0" cy="1111187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AA2D582-8932-25D2-E9FD-4436DFB74F59}"/>
              </a:ext>
            </a:extLst>
          </p:cNvPr>
          <p:cNvCxnSpPr>
            <a:cxnSpLocks/>
          </p:cNvCxnSpPr>
          <p:nvPr/>
        </p:nvCxnSpPr>
        <p:spPr>
          <a:xfrm flipH="1">
            <a:off x="706582" y="3962400"/>
            <a:ext cx="6684818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CECA058-141C-D68B-764B-EC081EFB8E21}"/>
              </a:ext>
            </a:extLst>
          </p:cNvPr>
          <p:cNvSpPr txBox="1"/>
          <p:nvPr/>
        </p:nvSpPr>
        <p:spPr>
          <a:xfrm>
            <a:off x="0" y="5102162"/>
            <a:ext cx="1531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193.32.216.9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C13B92-09B4-32CA-46E9-51842472227D}"/>
              </a:ext>
            </a:extLst>
          </p:cNvPr>
          <p:cNvSpPr txBox="1"/>
          <p:nvPr/>
        </p:nvSpPr>
        <p:spPr>
          <a:xfrm>
            <a:off x="1835988" y="5119655"/>
            <a:ext cx="1659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193.32.216.23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2338E9-60A3-9268-A223-DA69F94DA062}"/>
              </a:ext>
            </a:extLst>
          </p:cNvPr>
          <p:cNvSpPr txBox="1"/>
          <p:nvPr/>
        </p:nvSpPr>
        <p:spPr>
          <a:xfrm>
            <a:off x="4436571" y="5119655"/>
            <a:ext cx="1787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193.32.216.254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66DC7E-369D-FBF4-6655-C636655BC6A8}"/>
              </a:ext>
            </a:extLst>
          </p:cNvPr>
          <p:cNvSpPr txBox="1"/>
          <p:nvPr/>
        </p:nvSpPr>
        <p:spPr>
          <a:xfrm>
            <a:off x="6845762" y="4162949"/>
            <a:ext cx="2005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(Gateway Router)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2CB390-9A69-2C35-FDC0-F7C18EEA4079}"/>
              </a:ext>
            </a:extLst>
          </p:cNvPr>
          <p:cNvSpPr txBox="1"/>
          <p:nvPr/>
        </p:nvSpPr>
        <p:spPr>
          <a:xfrm>
            <a:off x="304800" y="203446"/>
            <a:ext cx="8494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Devices on the same subnet will have the same </a:t>
            </a:r>
            <a:r>
              <a:rPr lang="en-US" b="1" dirty="0"/>
              <a:t>network bits</a:t>
            </a:r>
            <a:r>
              <a:rPr lang="en-US" dirty="0"/>
              <a:t> for their IP address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BDCF37-51A7-6CFC-2026-F8B679A3568F}"/>
              </a:ext>
            </a:extLst>
          </p:cNvPr>
          <p:cNvSpPr txBox="1"/>
          <p:nvPr/>
        </p:nvSpPr>
        <p:spPr>
          <a:xfrm>
            <a:off x="323850" y="552179"/>
            <a:ext cx="5455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Each device has the </a:t>
            </a:r>
            <a:r>
              <a:rPr lang="en-US" b="1" dirty="0"/>
              <a:t>subnet mask </a:t>
            </a:r>
            <a:r>
              <a:rPr lang="en-US" dirty="0"/>
              <a:t>for their network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A06560-8962-A7FD-3159-2D70A0C7BE79}"/>
              </a:ext>
            </a:extLst>
          </p:cNvPr>
          <p:cNvSpPr txBox="1"/>
          <p:nvPr/>
        </p:nvSpPr>
        <p:spPr>
          <a:xfrm>
            <a:off x="10356012" y="5073587"/>
            <a:ext cx="1402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11.55.44</a:t>
            </a:r>
            <a:r>
              <a:rPr lang="en-US" dirty="0"/>
              <a:t>.25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9BC9A0-44FE-805B-BEB0-D793FC0CC6E9}"/>
              </a:ext>
            </a:extLst>
          </p:cNvPr>
          <p:cNvSpPr txBox="1"/>
          <p:nvPr/>
        </p:nvSpPr>
        <p:spPr>
          <a:xfrm>
            <a:off x="530893" y="6100556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40C3D41-B72A-7614-33F4-1F1C61A27FAE}"/>
              </a:ext>
            </a:extLst>
          </p:cNvPr>
          <p:cNvSpPr txBox="1"/>
          <p:nvPr/>
        </p:nvSpPr>
        <p:spPr>
          <a:xfrm>
            <a:off x="2466554" y="6091302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765FC7E-0996-4DE6-ABCE-A9BCABFB6AED}"/>
              </a:ext>
            </a:extLst>
          </p:cNvPr>
          <p:cNvSpPr txBox="1"/>
          <p:nvPr/>
        </p:nvSpPr>
        <p:spPr>
          <a:xfrm>
            <a:off x="5148179" y="6100556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3431571-BEF6-D91E-E8C0-D983C64A0541}"/>
              </a:ext>
            </a:extLst>
          </p:cNvPr>
          <p:cNvCxnSpPr>
            <a:cxnSpLocks/>
          </p:cNvCxnSpPr>
          <p:nvPr/>
        </p:nvCxnSpPr>
        <p:spPr>
          <a:xfrm flipV="1">
            <a:off x="285013" y="2390775"/>
            <a:ext cx="464388" cy="271138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Graphic 17" descr="Envelope outline">
            <a:extLst>
              <a:ext uri="{FF2B5EF4-FFF2-40B4-BE49-F238E27FC236}">
                <a16:creationId xmlns:a16="http://schemas.microsoft.com/office/drawing/2014/main" id="{FD92DCBC-EBC6-8C4C-D752-7CAEE59B730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01168" y="2084117"/>
            <a:ext cx="730020" cy="522589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022FDD42-9D0A-2C8F-A030-F28753848FDB}"/>
              </a:ext>
            </a:extLst>
          </p:cNvPr>
          <p:cNvSpPr/>
          <p:nvPr/>
        </p:nvSpPr>
        <p:spPr>
          <a:xfrm>
            <a:off x="1531188" y="1738345"/>
            <a:ext cx="2736012" cy="121918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DB404FC-B637-555B-FA28-D1DA1DC69EE0}"/>
              </a:ext>
            </a:extLst>
          </p:cNvPr>
          <p:cNvSpPr txBox="1"/>
          <p:nvPr/>
        </p:nvSpPr>
        <p:spPr>
          <a:xfrm>
            <a:off x="1580470" y="1988038"/>
            <a:ext cx="26597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DST IP: </a:t>
            </a:r>
            <a:r>
              <a:rPr lang="en-US" b="1" dirty="0"/>
              <a:t>11.55.44.25</a:t>
            </a:r>
          </a:p>
          <a:p>
            <a:r>
              <a:rPr lang="en-US" dirty="0"/>
              <a:t>Source IP: </a:t>
            </a:r>
            <a:r>
              <a:rPr lang="en-US" b="1" dirty="0"/>
              <a:t>193.32.216.9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2A68EDF-AF15-A7C0-9AFE-46C04EFAC139}"/>
              </a:ext>
            </a:extLst>
          </p:cNvPr>
          <p:cNvSpPr txBox="1"/>
          <p:nvPr/>
        </p:nvSpPr>
        <p:spPr>
          <a:xfrm>
            <a:off x="4637780" y="1432434"/>
            <a:ext cx="57182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First question asked when routing: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Is this packet going to somewhere on my network ?</a:t>
            </a:r>
          </a:p>
        </p:txBody>
      </p:sp>
    </p:spTree>
    <p:extLst>
      <p:ext uri="{BB962C8B-B14F-4D97-AF65-F5344CB8AC3E}">
        <p14:creationId xmlns:p14="http://schemas.microsoft.com/office/powerpoint/2010/main" val="33341810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91059" rIns="0" bIns="0" rtlCol="0">
            <a:spAutoFit/>
          </a:bodyPr>
          <a:lstStyle/>
          <a:p>
            <a:pPr marL="219710">
              <a:lnSpc>
                <a:spcPct val="100000"/>
              </a:lnSpc>
              <a:spcBef>
                <a:spcPts val="105"/>
              </a:spcBef>
            </a:pPr>
            <a:r>
              <a:rPr sz="2000" b="1" spc="-10" dirty="0">
                <a:latin typeface="Arial"/>
                <a:cs typeface="Arial"/>
              </a:rPr>
              <a:t>Announcements</a:t>
            </a:r>
            <a:endParaRPr sz="20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2</a:t>
            </a:fld>
            <a:endParaRPr spc="-5" dirty="0"/>
          </a:p>
        </p:txBody>
      </p:sp>
      <p:sp>
        <p:nvSpPr>
          <p:cNvPr id="3" name="object 3"/>
          <p:cNvSpPr txBox="1"/>
          <p:nvPr/>
        </p:nvSpPr>
        <p:spPr>
          <a:xfrm>
            <a:off x="1143000" y="2057400"/>
            <a:ext cx="5105400" cy="772647"/>
          </a:xfrm>
          <a:prstGeom prst="rect">
            <a:avLst/>
          </a:prstGeom>
        </p:spPr>
        <p:txBody>
          <a:bodyPr vert="horz" wrap="square" lIns="0" tIns="793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25"/>
              </a:spcBef>
            </a:pPr>
            <a:r>
              <a:rPr lang="en-US" sz="2000" dirty="0">
                <a:latin typeface="Arial"/>
                <a:cs typeface="Arial"/>
              </a:rPr>
              <a:t>PA2 due on Sunday (10/13)</a:t>
            </a:r>
          </a:p>
          <a:p>
            <a:pPr marL="12700">
              <a:lnSpc>
                <a:spcPct val="100000"/>
              </a:lnSpc>
              <a:spcBef>
                <a:spcPts val="625"/>
              </a:spcBef>
            </a:pPr>
            <a:endParaRPr lang="en-US" sz="2000" dirty="0">
              <a:latin typeface="Arial"/>
              <a:cs typeface="Arial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16622A9-C24F-4249-0320-C1B8648241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00" y="228600"/>
            <a:ext cx="3581400" cy="358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OV: you're trying to play video games with your nephew but his tryhard ass  keeps spamming the same fucking moves (chapter 257) : r/Jujutsufolk">
            <a:extLst>
              <a:ext uri="{FF2B5EF4-FFF2-40B4-BE49-F238E27FC236}">
                <a16:creationId xmlns:a16="http://schemas.microsoft.com/office/drawing/2014/main" id="{C8E45BC1-3357-AF81-54FE-22E65D3DEF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3733800"/>
            <a:ext cx="3645096" cy="2538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A5C10AF-5CBB-6232-3C66-8DEA0D5C154E}"/>
              </a:ext>
            </a:extLst>
          </p:cNvPr>
          <p:cNvSpPr txBox="1"/>
          <p:nvPr/>
        </p:nvSpPr>
        <p:spPr>
          <a:xfrm>
            <a:off x="7086600" y="4902486"/>
            <a:ext cx="9941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192.168.1.1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739FC6-97BE-7964-558C-2B94B85EDCC6}"/>
              </a:ext>
            </a:extLst>
          </p:cNvPr>
          <p:cNvSpPr txBox="1"/>
          <p:nvPr/>
        </p:nvSpPr>
        <p:spPr>
          <a:xfrm>
            <a:off x="7838765" y="5150449"/>
            <a:ext cx="9941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192.168.1.2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E4571D-BF81-6B81-0A28-76CE52243CB3}"/>
              </a:ext>
            </a:extLst>
          </p:cNvPr>
          <p:cNvSpPr txBox="1"/>
          <p:nvPr/>
        </p:nvSpPr>
        <p:spPr>
          <a:xfrm>
            <a:off x="8610600" y="4858932"/>
            <a:ext cx="9941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192.168.1.3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1537BD-7EB2-63D1-FB9E-B92D297CE3D3}"/>
              </a:ext>
            </a:extLst>
          </p:cNvPr>
          <p:cNvSpPr txBox="1"/>
          <p:nvPr/>
        </p:nvSpPr>
        <p:spPr>
          <a:xfrm>
            <a:off x="9247130" y="5135931"/>
            <a:ext cx="9941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192.168.1.4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bject 2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20</a:t>
            </a:fld>
            <a:endParaRPr spc="-5" dirty="0"/>
          </a:p>
        </p:txBody>
      </p:sp>
      <p:pic>
        <p:nvPicPr>
          <p:cNvPr id="32" name="Graphic 31" descr="Computer with solid fill">
            <a:extLst>
              <a:ext uri="{FF2B5EF4-FFF2-40B4-BE49-F238E27FC236}">
                <a16:creationId xmlns:a16="http://schemas.microsoft.com/office/drawing/2014/main" id="{FED70812-49C1-504C-0F07-3E6BCEB6DD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4800" y="5370822"/>
            <a:ext cx="914400" cy="914400"/>
          </a:xfrm>
          <a:prstGeom prst="rect">
            <a:avLst/>
          </a:prstGeom>
        </p:spPr>
      </p:pic>
      <p:pic>
        <p:nvPicPr>
          <p:cNvPr id="33" name="Graphic 32" descr="Computer with solid fill">
            <a:extLst>
              <a:ext uri="{FF2B5EF4-FFF2-40B4-BE49-F238E27FC236}">
                <a16:creationId xmlns:a16="http://schemas.microsoft.com/office/drawing/2014/main" id="{9E0BD227-CB97-54DF-341C-1F171D7E1A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09800" y="5379935"/>
            <a:ext cx="914400" cy="914400"/>
          </a:xfrm>
          <a:prstGeom prst="rect">
            <a:avLst/>
          </a:prstGeom>
        </p:spPr>
      </p:pic>
      <p:pic>
        <p:nvPicPr>
          <p:cNvPr id="34" name="Graphic 33" descr="Computer with solid fill">
            <a:extLst>
              <a:ext uri="{FF2B5EF4-FFF2-40B4-BE49-F238E27FC236}">
                <a16:creationId xmlns:a16="http://schemas.microsoft.com/office/drawing/2014/main" id="{FCE62A8A-ADC1-99E9-1C08-7157FA7C66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76800" y="5370822"/>
            <a:ext cx="914400" cy="914400"/>
          </a:xfrm>
          <a:prstGeom prst="rect">
            <a:avLst/>
          </a:prstGeom>
        </p:spPr>
      </p:pic>
      <p:pic>
        <p:nvPicPr>
          <p:cNvPr id="35" name="Graphic 34" descr="Computer with solid fill">
            <a:extLst>
              <a:ext uri="{FF2B5EF4-FFF2-40B4-BE49-F238E27FC236}">
                <a16:creationId xmlns:a16="http://schemas.microsoft.com/office/drawing/2014/main" id="{DFF43C59-1225-6B2E-E70B-6DCDAD9455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8000" y="5304321"/>
            <a:ext cx="914400" cy="914400"/>
          </a:xfrm>
          <a:prstGeom prst="rect">
            <a:avLst/>
          </a:prstGeom>
        </p:spPr>
      </p:pic>
      <p:pic>
        <p:nvPicPr>
          <p:cNvPr id="37" name="Graphic 36" descr="Wireless router with solid fill">
            <a:extLst>
              <a:ext uri="{FF2B5EF4-FFF2-40B4-BE49-F238E27FC236}">
                <a16:creationId xmlns:a16="http://schemas.microsoft.com/office/drawing/2014/main" id="{93DB3530-9243-2AF4-6620-3D2DE23613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50052" y="3357522"/>
            <a:ext cx="914400" cy="914400"/>
          </a:xfrm>
          <a:prstGeom prst="rect">
            <a:avLst/>
          </a:prstGeom>
        </p:spPr>
      </p:pic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9C8FF5D-ACC5-E634-3C66-DE3225C7BCAD}"/>
              </a:ext>
            </a:extLst>
          </p:cNvPr>
          <p:cNvCxnSpPr/>
          <p:nvPr/>
        </p:nvCxnSpPr>
        <p:spPr>
          <a:xfrm>
            <a:off x="9906000" y="3505200"/>
            <a:ext cx="0" cy="271352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B49EE72E-48BA-F646-33EB-B9E054CF063C}"/>
              </a:ext>
            </a:extLst>
          </p:cNvPr>
          <p:cNvCxnSpPr/>
          <p:nvPr/>
        </p:nvCxnSpPr>
        <p:spPr>
          <a:xfrm flipV="1">
            <a:off x="706582" y="3962400"/>
            <a:ext cx="0" cy="106680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C3063823-575F-B464-E69C-A2922E1B0462}"/>
              </a:ext>
            </a:extLst>
          </p:cNvPr>
          <p:cNvCxnSpPr/>
          <p:nvPr/>
        </p:nvCxnSpPr>
        <p:spPr>
          <a:xfrm flipV="1">
            <a:off x="2628207" y="3962400"/>
            <a:ext cx="0" cy="106680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F7D00B58-4B52-F11C-E00C-E9AD29924F00}"/>
              </a:ext>
            </a:extLst>
          </p:cNvPr>
          <p:cNvCxnSpPr>
            <a:cxnSpLocks/>
          </p:cNvCxnSpPr>
          <p:nvPr/>
        </p:nvCxnSpPr>
        <p:spPr>
          <a:xfrm flipV="1">
            <a:off x="5288713" y="3962400"/>
            <a:ext cx="0" cy="1111187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AA2D582-8932-25D2-E9FD-4436DFB74F59}"/>
              </a:ext>
            </a:extLst>
          </p:cNvPr>
          <p:cNvCxnSpPr>
            <a:cxnSpLocks/>
          </p:cNvCxnSpPr>
          <p:nvPr/>
        </p:nvCxnSpPr>
        <p:spPr>
          <a:xfrm flipH="1">
            <a:off x="706582" y="3962400"/>
            <a:ext cx="6684818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CECA058-141C-D68B-764B-EC081EFB8E21}"/>
              </a:ext>
            </a:extLst>
          </p:cNvPr>
          <p:cNvSpPr txBox="1"/>
          <p:nvPr/>
        </p:nvSpPr>
        <p:spPr>
          <a:xfrm>
            <a:off x="0" y="5102162"/>
            <a:ext cx="1531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193.32.216.9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C13B92-09B4-32CA-46E9-51842472227D}"/>
              </a:ext>
            </a:extLst>
          </p:cNvPr>
          <p:cNvSpPr txBox="1"/>
          <p:nvPr/>
        </p:nvSpPr>
        <p:spPr>
          <a:xfrm>
            <a:off x="1835988" y="5119655"/>
            <a:ext cx="1659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193.32.216.23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2338E9-60A3-9268-A223-DA69F94DA062}"/>
              </a:ext>
            </a:extLst>
          </p:cNvPr>
          <p:cNvSpPr txBox="1"/>
          <p:nvPr/>
        </p:nvSpPr>
        <p:spPr>
          <a:xfrm>
            <a:off x="4436571" y="5119655"/>
            <a:ext cx="1787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193.32.216.254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66DC7E-369D-FBF4-6655-C636655BC6A8}"/>
              </a:ext>
            </a:extLst>
          </p:cNvPr>
          <p:cNvSpPr txBox="1"/>
          <p:nvPr/>
        </p:nvSpPr>
        <p:spPr>
          <a:xfrm>
            <a:off x="6845762" y="4162949"/>
            <a:ext cx="2005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(Gateway Router)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2CB390-9A69-2C35-FDC0-F7C18EEA4079}"/>
              </a:ext>
            </a:extLst>
          </p:cNvPr>
          <p:cNvSpPr txBox="1"/>
          <p:nvPr/>
        </p:nvSpPr>
        <p:spPr>
          <a:xfrm>
            <a:off x="304800" y="203446"/>
            <a:ext cx="8494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Devices on the same subnet will have the same </a:t>
            </a:r>
            <a:r>
              <a:rPr lang="en-US" b="1" dirty="0"/>
              <a:t>network bits</a:t>
            </a:r>
            <a:r>
              <a:rPr lang="en-US" dirty="0"/>
              <a:t> for their IP address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BDCF37-51A7-6CFC-2026-F8B679A3568F}"/>
              </a:ext>
            </a:extLst>
          </p:cNvPr>
          <p:cNvSpPr txBox="1"/>
          <p:nvPr/>
        </p:nvSpPr>
        <p:spPr>
          <a:xfrm>
            <a:off x="323850" y="552179"/>
            <a:ext cx="5455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Each device has the </a:t>
            </a:r>
            <a:r>
              <a:rPr lang="en-US" b="1" dirty="0"/>
              <a:t>subnet mask </a:t>
            </a:r>
            <a:r>
              <a:rPr lang="en-US" dirty="0"/>
              <a:t>for their network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A06560-8962-A7FD-3159-2D70A0C7BE79}"/>
              </a:ext>
            </a:extLst>
          </p:cNvPr>
          <p:cNvSpPr txBox="1"/>
          <p:nvPr/>
        </p:nvSpPr>
        <p:spPr>
          <a:xfrm>
            <a:off x="10356012" y="5073587"/>
            <a:ext cx="1402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11.55.44</a:t>
            </a:r>
            <a:r>
              <a:rPr lang="en-US" dirty="0"/>
              <a:t>.25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9BC9A0-44FE-805B-BEB0-D793FC0CC6E9}"/>
              </a:ext>
            </a:extLst>
          </p:cNvPr>
          <p:cNvSpPr txBox="1"/>
          <p:nvPr/>
        </p:nvSpPr>
        <p:spPr>
          <a:xfrm>
            <a:off x="530893" y="6100556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40C3D41-B72A-7614-33F4-1F1C61A27FAE}"/>
              </a:ext>
            </a:extLst>
          </p:cNvPr>
          <p:cNvSpPr txBox="1"/>
          <p:nvPr/>
        </p:nvSpPr>
        <p:spPr>
          <a:xfrm>
            <a:off x="2466554" y="6091302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765FC7E-0996-4DE6-ABCE-A9BCABFB6AED}"/>
              </a:ext>
            </a:extLst>
          </p:cNvPr>
          <p:cNvSpPr txBox="1"/>
          <p:nvPr/>
        </p:nvSpPr>
        <p:spPr>
          <a:xfrm>
            <a:off x="5148179" y="6100556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3431571-BEF6-D91E-E8C0-D983C64A0541}"/>
              </a:ext>
            </a:extLst>
          </p:cNvPr>
          <p:cNvCxnSpPr>
            <a:cxnSpLocks/>
          </p:cNvCxnSpPr>
          <p:nvPr/>
        </p:nvCxnSpPr>
        <p:spPr>
          <a:xfrm flipV="1">
            <a:off x="285013" y="2390775"/>
            <a:ext cx="464388" cy="271138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Graphic 17" descr="Envelope outline">
            <a:extLst>
              <a:ext uri="{FF2B5EF4-FFF2-40B4-BE49-F238E27FC236}">
                <a16:creationId xmlns:a16="http://schemas.microsoft.com/office/drawing/2014/main" id="{FD92DCBC-EBC6-8C4C-D752-7CAEE59B730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01168" y="2084117"/>
            <a:ext cx="730020" cy="522589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022FDD42-9D0A-2C8F-A030-F28753848FDB}"/>
              </a:ext>
            </a:extLst>
          </p:cNvPr>
          <p:cNvSpPr/>
          <p:nvPr/>
        </p:nvSpPr>
        <p:spPr>
          <a:xfrm>
            <a:off x="1531188" y="1738345"/>
            <a:ext cx="2736012" cy="121918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DB404FC-B637-555B-FA28-D1DA1DC69EE0}"/>
              </a:ext>
            </a:extLst>
          </p:cNvPr>
          <p:cNvSpPr txBox="1"/>
          <p:nvPr/>
        </p:nvSpPr>
        <p:spPr>
          <a:xfrm>
            <a:off x="1580470" y="1988038"/>
            <a:ext cx="26597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DST IP: </a:t>
            </a:r>
            <a:r>
              <a:rPr lang="en-US" b="1" dirty="0"/>
              <a:t>11.55.44.25</a:t>
            </a:r>
          </a:p>
          <a:p>
            <a:r>
              <a:rPr lang="en-US" dirty="0"/>
              <a:t>Source IP: </a:t>
            </a:r>
            <a:r>
              <a:rPr lang="en-US" b="1" dirty="0"/>
              <a:t>193.32.216.9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AE15D0F-70A0-9293-79F3-D1619305F774}"/>
              </a:ext>
            </a:extLst>
          </p:cNvPr>
          <p:cNvSpPr txBox="1"/>
          <p:nvPr/>
        </p:nvSpPr>
        <p:spPr>
          <a:xfrm>
            <a:off x="4291046" y="1411961"/>
            <a:ext cx="59282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00001011 00110111 00101100 00011001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7B7F5EC-647D-87DD-96C4-B6B9C62DC179}"/>
              </a:ext>
            </a:extLst>
          </p:cNvPr>
          <p:cNvSpPr txBox="1"/>
          <p:nvPr/>
        </p:nvSpPr>
        <p:spPr>
          <a:xfrm>
            <a:off x="4286317" y="1856639"/>
            <a:ext cx="59282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11111111 11111111 11111111 00000000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6B56E44-B768-2121-12BD-0371350E023E}"/>
              </a:ext>
            </a:extLst>
          </p:cNvPr>
          <p:cNvSpPr txBox="1"/>
          <p:nvPr/>
        </p:nvSpPr>
        <p:spPr>
          <a:xfrm>
            <a:off x="4267200" y="2412231"/>
            <a:ext cx="59282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11000001 00100000 11011000 00011001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F32B222-31FC-0D51-2038-7962B9505002}"/>
              </a:ext>
            </a:extLst>
          </p:cNvPr>
          <p:cNvSpPr txBox="1"/>
          <p:nvPr/>
        </p:nvSpPr>
        <p:spPr>
          <a:xfrm>
            <a:off x="10188660" y="1911299"/>
            <a:ext cx="2005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Subnet mask of A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5CE5088-69A3-6543-DEB4-FB5327C53752}"/>
              </a:ext>
            </a:extLst>
          </p:cNvPr>
          <p:cNvCxnSpPr>
            <a:cxnSpLocks/>
          </p:cNvCxnSpPr>
          <p:nvPr/>
        </p:nvCxnSpPr>
        <p:spPr>
          <a:xfrm flipV="1">
            <a:off x="4397460" y="2345411"/>
            <a:ext cx="5791200" cy="252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C963566-68F7-6C4E-7F56-D3E58E57CC93}"/>
              </a:ext>
            </a:extLst>
          </p:cNvPr>
          <p:cNvSpPr txBox="1"/>
          <p:nvPr/>
        </p:nvSpPr>
        <p:spPr>
          <a:xfrm>
            <a:off x="10463278" y="1417804"/>
            <a:ext cx="119776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DST IP</a:t>
            </a:r>
          </a:p>
          <a:p>
            <a:endParaRPr lang="en-US" dirty="0"/>
          </a:p>
          <a:p>
            <a:endParaRPr lang="en-US" dirty="0"/>
          </a:p>
          <a:p>
            <a:endParaRPr lang="en-US" b="1" dirty="0"/>
          </a:p>
          <a:p>
            <a:r>
              <a:rPr lang="en-US" dirty="0"/>
              <a:t>Source IP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650351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bject 2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21</a:t>
            </a:fld>
            <a:endParaRPr spc="-5" dirty="0"/>
          </a:p>
        </p:txBody>
      </p:sp>
      <p:pic>
        <p:nvPicPr>
          <p:cNvPr id="32" name="Graphic 31" descr="Computer with solid fill">
            <a:extLst>
              <a:ext uri="{FF2B5EF4-FFF2-40B4-BE49-F238E27FC236}">
                <a16:creationId xmlns:a16="http://schemas.microsoft.com/office/drawing/2014/main" id="{FED70812-49C1-504C-0F07-3E6BCEB6DD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4800" y="5370822"/>
            <a:ext cx="914400" cy="914400"/>
          </a:xfrm>
          <a:prstGeom prst="rect">
            <a:avLst/>
          </a:prstGeom>
        </p:spPr>
      </p:pic>
      <p:pic>
        <p:nvPicPr>
          <p:cNvPr id="33" name="Graphic 32" descr="Computer with solid fill">
            <a:extLst>
              <a:ext uri="{FF2B5EF4-FFF2-40B4-BE49-F238E27FC236}">
                <a16:creationId xmlns:a16="http://schemas.microsoft.com/office/drawing/2014/main" id="{9E0BD227-CB97-54DF-341C-1F171D7E1A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09800" y="5379935"/>
            <a:ext cx="914400" cy="914400"/>
          </a:xfrm>
          <a:prstGeom prst="rect">
            <a:avLst/>
          </a:prstGeom>
        </p:spPr>
      </p:pic>
      <p:pic>
        <p:nvPicPr>
          <p:cNvPr id="34" name="Graphic 33" descr="Computer with solid fill">
            <a:extLst>
              <a:ext uri="{FF2B5EF4-FFF2-40B4-BE49-F238E27FC236}">
                <a16:creationId xmlns:a16="http://schemas.microsoft.com/office/drawing/2014/main" id="{FCE62A8A-ADC1-99E9-1C08-7157FA7C66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76800" y="5370822"/>
            <a:ext cx="914400" cy="914400"/>
          </a:xfrm>
          <a:prstGeom prst="rect">
            <a:avLst/>
          </a:prstGeom>
        </p:spPr>
      </p:pic>
      <p:pic>
        <p:nvPicPr>
          <p:cNvPr id="35" name="Graphic 34" descr="Computer with solid fill">
            <a:extLst>
              <a:ext uri="{FF2B5EF4-FFF2-40B4-BE49-F238E27FC236}">
                <a16:creationId xmlns:a16="http://schemas.microsoft.com/office/drawing/2014/main" id="{DFF43C59-1225-6B2E-E70B-6DCDAD9455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8000" y="5304321"/>
            <a:ext cx="914400" cy="914400"/>
          </a:xfrm>
          <a:prstGeom prst="rect">
            <a:avLst/>
          </a:prstGeom>
        </p:spPr>
      </p:pic>
      <p:pic>
        <p:nvPicPr>
          <p:cNvPr id="37" name="Graphic 36" descr="Wireless router with solid fill">
            <a:extLst>
              <a:ext uri="{FF2B5EF4-FFF2-40B4-BE49-F238E27FC236}">
                <a16:creationId xmlns:a16="http://schemas.microsoft.com/office/drawing/2014/main" id="{93DB3530-9243-2AF4-6620-3D2DE23613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50052" y="3357522"/>
            <a:ext cx="914400" cy="914400"/>
          </a:xfrm>
          <a:prstGeom prst="rect">
            <a:avLst/>
          </a:prstGeom>
        </p:spPr>
      </p:pic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9C8FF5D-ACC5-E634-3C66-DE3225C7BCAD}"/>
              </a:ext>
            </a:extLst>
          </p:cNvPr>
          <p:cNvCxnSpPr/>
          <p:nvPr/>
        </p:nvCxnSpPr>
        <p:spPr>
          <a:xfrm>
            <a:off x="9906000" y="3505200"/>
            <a:ext cx="0" cy="271352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B49EE72E-48BA-F646-33EB-B9E054CF063C}"/>
              </a:ext>
            </a:extLst>
          </p:cNvPr>
          <p:cNvCxnSpPr/>
          <p:nvPr/>
        </p:nvCxnSpPr>
        <p:spPr>
          <a:xfrm flipV="1">
            <a:off x="706582" y="3962400"/>
            <a:ext cx="0" cy="106680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C3063823-575F-B464-E69C-A2922E1B0462}"/>
              </a:ext>
            </a:extLst>
          </p:cNvPr>
          <p:cNvCxnSpPr/>
          <p:nvPr/>
        </p:nvCxnSpPr>
        <p:spPr>
          <a:xfrm flipV="1">
            <a:off x="2628207" y="3962400"/>
            <a:ext cx="0" cy="106680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F7D00B58-4B52-F11C-E00C-E9AD29924F00}"/>
              </a:ext>
            </a:extLst>
          </p:cNvPr>
          <p:cNvCxnSpPr>
            <a:cxnSpLocks/>
          </p:cNvCxnSpPr>
          <p:nvPr/>
        </p:nvCxnSpPr>
        <p:spPr>
          <a:xfrm flipV="1">
            <a:off x="5288713" y="3962400"/>
            <a:ext cx="0" cy="1111187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AA2D582-8932-25D2-E9FD-4436DFB74F59}"/>
              </a:ext>
            </a:extLst>
          </p:cNvPr>
          <p:cNvCxnSpPr>
            <a:cxnSpLocks/>
          </p:cNvCxnSpPr>
          <p:nvPr/>
        </p:nvCxnSpPr>
        <p:spPr>
          <a:xfrm flipH="1">
            <a:off x="706582" y="3962400"/>
            <a:ext cx="6684818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CECA058-141C-D68B-764B-EC081EFB8E21}"/>
              </a:ext>
            </a:extLst>
          </p:cNvPr>
          <p:cNvSpPr txBox="1"/>
          <p:nvPr/>
        </p:nvSpPr>
        <p:spPr>
          <a:xfrm>
            <a:off x="0" y="5102162"/>
            <a:ext cx="1531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193.32.216.9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C13B92-09B4-32CA-46E9-51842472227D}"/>
              </a:ext>
            </a:extLst>
          </p:cNvPr>
          <p:cNvSpPr txBox="1"/>
          <p:nvPr/>
        </p:nvSpPr>
        <p:spPr>
          <a:xfrm>
            <a:off x="1835988" y="5119655"/>
            <a:ext cx="1659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193.32.216.23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2338E9-60A3-9268-A223-DA69F94DA062}"/>
              </a:ext>
            </a:extLst>
          </p:cNvPr>
          <p:cNvSpPr txBox="1"/>
          <p:nvPr/>
        </p:nvSpPr>
        <p:spPr>
          <a:xfrm>
            <a:off x="4436571" y="5119655"/>
            <a:ext cx="1787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193.32.216.254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66DC7E-369D-FBF4-6655-C636655BC6A8}"/>
              </a:ext>
            </a:extLst>
          </p:cNvPr>
          <p:cNvSpPr txBox="1"/>
          <p:nvPr/>
        </p:nvSpPr>
        <p:spPr>
          <a:xfrm>
            <a:off x="6845762" y="4162949"/>
            <a:ext cx="2005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(Gateway Router)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2CB390-9A69-2C35-FDC0-F7C18EEA4079}"/>
              </a:ext>
            </a:extLst>
          </p:cNvPr>
          <p:cNvSpPr txBox="1"/>
          <p:nvPr/>
        </p:nvSpPr>
        <p:spPr>
          <a:xfrm>
            <a:off x="304800" y="203446"/>
            <a:ext cx="8494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Devices on the same subnet will have the same </a:t>
            </a:r>
            <a:r>
              <a:rPr lang="en-US" b="1" dirty="0"/>
              <a:t>network bits</a:t>
            </a:r>
            <a:r>
              <a:rPr lang="en-US" dirty="0"/>
              <a:t> for their IP address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BDCF37-51A7-6CFC-2026-F8B679A3568F}"/>
              </a:ext>
            </a:extLst>
          </p:cNvPr>
          <p:cNvSpPr txBox="1"/>
          <p:nvPr/>
        </p:nvSpPr>
        <p:spPr>
          <a:xfrm>
            <a:off x="323850" y="552179"/>
            <a:ext cx="5455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Each device has the </a:t>
            </a:r>
            <a:r>
              <a:rPr lang="en-US" b="1" dirty="0"/>
              <a:t>subnet mask </a:t>
            </a:r>
            <a:r>
              <a:rPr lang="en-US" dirty="0"/>
              <a:t>for their network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A06560-8962-A7FD-3159-2D70A0C7BE79}"/>
              </a:ext>
            </a:extLst>
          </p:cNvPr>
          <p:cNvSpPr txBox="1"/>
          <p:nvPr/>
        </p:nvSpPr>
        <p:spPr>
          <a:xfrm>
            <a:off x="10356012" y="5073587"/>
            <a:ext cx="1402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11.55.44</a:t>
            </a:r>
            <a:r>
              <a:rPr lang="en-US" dirty="0"/>
              <a:t>.25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9BC9A0-44FE-805B-BEB0-D793FC0CC6E9}"/>
              </a:ext>
            </a:extLst>
          </p:cNvPr>
          <p:cNvSpPr txBox="1"/>
          <p:nvPr/>
        </p:nvSpPr>
        <p:spPr>
          <a:xfrm>
            <a:off x="530893" y="6100556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40C3D41-B72A-7614-33F4-1F1C61A27FAE}"/>
              </a:ext>
            </a:extLst>
          </p:cNvPr>
          <p:cNvSpPr txBox="1"/>
          <p:nvPr/>
        </p:nvSpPr>
        <p:spPr>
          <a:xfrm>
            <a:off x="2466554" y="6091302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765FC7E-0996-4DE6-ABCE-A9BCABFB6AED}"/>
              </a:ext>
            </a:extLst>
          </p:cNvPr>
          <p:cNvSpPr txBox="1"/>
          <p:nvPr/>
        </p:nvSpPr>
        <p:spPr>
          <a:xfrm>
            <a:off x="5148179" y="6100556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3431571-BEF6-D91E-E8C0-D983C64A0541}"/>
              </a:ext>
            </a:extLst>
          </p:cNvPr>
          <p:cNvCxnSpPr>
            <a:cxnSpLocks/>
          </p:cNvCxnSpPr>
          <p:nvPr/>
        </p:nvCxnSpPr>
        <p:spPr>
          <a:xfrm flipV="1">
            <a:off x="285013" y="2390775"/>
            <a:ext cx="464388" cy="271138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Graphic 17" descr="Envelope outline">
            <a:extLst>
              <a:ext uri="{FF2B5EF4-FFF2-40B4-BE49-F238E27FC236}">
                <a16:creationId xmlns:a16="http://schemas.microsoft.com/office/drawing/2014/main" id="{FD92DCBC-EBC6-8C4C-D752-7CAEE59B730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01168" y="2084117"/>
            <a:ext cx="730020" cy="522589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022FDD42-9D0A-2C8F-A030-F28753848FDB}"/>
              </a:ext>
            </a:extLst>
          </p:cNvPr>
          <p:cNvSpPr/>
          <p:nvPr/>
        </p:nvSpPr>
        <p:spPr>
          <a:xfrm>
            <a:off x="1531188" y="1738345"/>
            <a:ext cx="2736012" cy="121918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DB404FC-B637-555B-FA28-D1DA1DC69EE0}"/>
              </a:ext>
            </a:extLst>
          </p:cNvPr>
          <p:cNvSpPr txBox="1"/>
          <p:nvPr/>
        </p:nvSpPr>
        <p:spPr>
          <a:xfrm>
            <a:off x="1580470" y="1988038"/>
            <a:ext cx="26597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DST IP: </a:t>
            </a:r>
            <a:r>
              <a:rPr lang="en-US" b="1" dirty="0"/>
              <a:t>11.55.44.25</a:t>
            </a:r>
          </a:p>
          <a:p>
            <a:r>
              <a:rPr lang="en-US" dirty="0"/>
              <a:t>Source IP: </a:t>
            </a:r>
            <a:r>
              <a:rPr lang="en-US" b="1" dirty="0"/>
              <a:t>193.32.216.9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AE15D0F-70A0-9293-79F3-D1619305F774}"/>
              </a:ext>
            </a:extLst>
          </p:cNvPr>
          <p:cNvSpPr txBox="1"/>
          <p:nvPr/>
        </p:nvSpPr>
        <p:spPr>
          <a:xfrm>
            <a:off x="4291046" y="1411961"/>
            <a:ext cx="59282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highlight>
                  <a:srgbClr val="FFFF00"/>
                </a:highlight>
              </a:rPr>
              <a:t>00001011 00110111 00101100</a:t>
            </a:r>
            <a:r>
              <a:rPr lang="en-US" sz="2400" dirty="0"/>
              <a:t> 00011001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7B7F5EC-647D-87DD-96C4-B6B9C62DC179}"/>
              </a:ext>
            </a:extLst>
          </p:cNvPr>
          <p:cNvSpPr txBox="1"/>
          <p:nvPr/>
        </p:nvSpPr>
        <p:spPr>
          <a:xfrm>
            <a:off x="4286317" y="1856639"/>
            <a:ext cx="59282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11111111 11111111 11111111 00000000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6B56E44-B768-2121-12BD-0371350E023E}"/>
              </a:ext>
            </a:extLst>
          </p:cNvPr>
          <p:cNvSpPr txBox="1"/>
          <p:nvPr/>
        </p:nvSpPr>
        <p:spPr>
          <a:xfrm>
            <a:off x="4267200" y="2412231"/>
            <a:ext cx="59282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highlight>
                  <a:srgbClr val="FFFF00"/>
                </a:highlight>
              </a:rPr>
              <a:t>11000001 00100000 11011000</a:t>
            </a:r>
            <a:r>
              <a:rPr lang="en-US" sz="2400" dirty="0"/>
              <a:t> 00011001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F32B222-31FC-0D51-2038-7962B9505002}"/>
              </a:ext>
            </a:extLst>
          </p:cNvPr>
          <p:cNvSpPr txBox="1"/>
          <p:nvPr/>
        </p:nvSpPr>
        <p:spPr>
          <a:xfrm>
            <a:off x="10188660" y="1911299"/>
            <a:ext cx="2005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Subnet mask of A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5CE5088-69A3-6543-DEB4-FB5327C53752}"/>
              </a:ext>
            </a:extLst>
          </p:cNvPr>
          <p:cNvCxnSpPr>
            <a:cxnSpLocks/>
          </p:cNvCxnSpPr>
          <p:nvPr/>
        </p:nvCxnSpPr>
        <p:spPr>
          <a:xfrm flipV="1">
            <a:off x="4397460" y="2345411"/>
            <a:ext cx="5791200" cy="252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C963566-68F7-6C4E-7F56-D3E58E57CC93}"/>
              </a:ext>
            </a:extLst>
          </p:cNvPr>
          <p:cNvSpPr txBox="1"/>
          <p:nvPr/>
        </p:nvSpPr>
        <p:spPr>
          <a:xfrm>
            <a:off x="10463278" y="1417804"/>
            <a:ext cx="119776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DST IP</a:t>
            </a:r>
          </a:p>
          <a:p>
            <a:endParaRPr lang="en-US" dirty="0"/>
          </a:p>
          <a:p>
            <a:endParaRPr lang="en-US" dirty="0"/>
          </a:p>
          <a:p>
            <a:endParaRPr lang="en-US" b="1" dirty="0"/>
          </a:p>
          <a:p>
            <a:r>
              <a:rPr lang="en-US" dirty="0"/>
              <a:t>Source IP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1257628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bject 2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22</a:t>
            </a:fld>
            <a:endParaRPr spc="-5" dirty="0"/>
          </a:p>
        </p:txBody>
      </p:sp>
      <p:pic>
        <p:nvPicPr>
          <p:cNvPr id="32" name="Graphic 31" descr="Computer with solid fill">
            <a:extLst>
              <a:ext uri="{FF2B5EF4-FFF2-40B4-BE49-F238E27FC236}">
                <a16:creationId xmlns:a16="http://schemas.microsoft.com/office/drawing/2014/main" id="{FED70812-49C1-504C-0F07-3E6BCEB6DD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4800" y="5370822"/>
            <a:ext cx="914400" cy="914400"/>
          </a:xfrm>
          <a:prstGeom prst="rect">
            <a:avLst/>
          </a:prstGeom>
        </p:spPr>
      </p:pic>
      <p:pic>
        <p:nvPicPr>
          <p:cNvPr id="33" name="Graphic 32" descr="Computer with solid fill">
            <a:extLst>
              <a:ext uri="{FF2B5EF4-FFF2-40B4-BE49-F238E27FC236}">
                <a16:creationId xmlns:a16="http://schemas.microsoft.com/office/drawing/2014/main" id="{9E0BD227-CB97-54DF-341C-1F171D7E1A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09800" y="5379935"/>
            <a:ext cx="914400" cy="914400"/>
          </a:xfrm>
          <a:prstGeom prst="rect">
            <a:avLst/>
          </a:prstGeom>
        </p:spPr>
      </p:pic>
      <p:pic>
        <p:nvPicPr>
          <p:cNvPr id="34" name="Graphic 33" descr="Computer with solid fill">
            <a:extLst>
              <a:ext uri="{FF2B5EF4-FFF2-40B4-BE49-F238E27FC236}">
                <a16:creationId xmlns:a16="http://schemas.microsoft.com/office/drawing/2014/main" id="{FCE62A8A-ADC1-99E9-1C08-7157FA7C66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76800" y="5370822"/>
            <a:ext cx="914400" cy="914400"/>
          </a:xfrm>
          <a:prstGeom prst="rect">
            <a:avLst/>
          </a:prstGeom>
        </p:spPr>
      </p:pic>
      <p:pic>
        <p:nvPicPr>
          <p:cNvPr id="35" name="Graphic 34" descr="Computer with solid fill">
            <a:extLst>
              <a:ext uri="{FF2B5EF4-FFF2-40B4-BE49-F238E27FC236}">
                <a16:creationId xmlns:a16="http://schemas.microsoft.com/office/drawing/2014/main" id="{DFF43C59-1225-6B2E-E70B-6DCDAD9455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8000" y="5304321"/>
            <a:ext cx="914400" cy="914400"/>
          </a:xfrm>
          <a:prstGeom prst="rect">
            <a:avLst/>
          </a:prstGeom>
        </p:spPr>
      </p:pic>
      <p:pic>
        <p:nvPicPr>
          <p:cNvPr id="37" name="Graphic 36" descr="Wireless router with solid fill">
            <a:extLst>
              <a:ext uri="{FF2B5EF4-FFF2-40B4-BE49-F238E27FC236}">
                <a16:creationId xmlns:a16="http://schemas.microsoft.com/office/drawing/2014/main" id="{93DB3530-9243-2AF4-6620-3D2DE23613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50052" y="3357522"/>
            <a:ext cx="914400" cy="914400"/>
          </a:xfrm>
          <a:prstGeom prst="rect">
            <a:avLst/>
          </a:prstGeom>
        </p:spPr>
      </p:pic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9C8FF5D-ACC5-E634-3C66-DE3225C7BCAD}"/>
              </a:ext>
            </a:extLst>
          </p:cNvPr>
          <p:cNvCxnSpPr/>
          <p:nvPr/>
        </p:nvCxnSpPr>
        <p:spPr>
          <a:xfrm>
            <a:off x="9906000" y="3505200"/>
            <a:ext cx="0" cy="271352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B49EE72E-48BA-F646-33EB-B9E054CF063C}"/>
              </a:ext>
            </a:extLst>
          </p:cNvPr>
          <p:cNvCxnSpPr/>
          <p:nvPr/>
        </p:nvCxnSpPr>
        <p:spPr>
          <a:xfrm flipV="1">
            <a:off x="706582" y="3962400"/>
            <a:ext cx="0" cy="106680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C3063823-575F-B464-E69C-A2922E1B0462}"/>
              </a:ext>
            </a:extLst>
          </p:cNvPr>
          <p:cNvCxnSpPr/>
          <p:nvPr/>
        </p:nvCxnSpPr>
        <p:spPr>
          <a:xfrm flipV="1">
            <a:off x="2628207" y="3962400"/>
            <a:ext cx="0" cy="106680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F7D00B58-4B52-F11C-E00C-E9AD29924F00}"/>
              </a:ext>
            </a:extLst>
          </p:cNvPr>
          <p:cNvCxnSpPr>
            <a:cxnSpLocks/>
          </p:cNvCxnSpPr>
          <p:nvPr/>
        </p:nvCxnSpPr>
        <p:spPr>
          <a:xfrm flipV="1">
            <a:off x="5288713" y="3962400"/>
            <a:ext cx="0" cy="1111187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AA2D582-8932-25D2-E9FD-4436DFB74F59}"/>
              </a:ext>
            </a:extLst>
          </p:cNvPr>
          <p:cNvCxnSpPr>
            <a:cxnSpLocks/>
          </p:cNvCxnSpPr>
          <p:nvPr/>
        </p:nvCxnSpPr>
        <p:spPr>
          <a:xfrm flipH="1">
            <a:off x="706582" y="3962400"/>
            <a:ext cx="6684818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CECA058-141C-D68B-764B-EC081EFB8E21}"/>
              </a:ext>
            </a:extLst>
          </p:cNvPr>
          <p:cNvSpPr txBox="1"/>
          <p:nvPr/>
        </p:nvSpPr>
        <p:spPr>
          <a:xfrm>
            <a:off x="0" y="5102162"/>
            <a:ext cx="1531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193.32.216.9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C13B92-09B4-32CA-46E9-51842472227D}"/>
              </a:ext>
            </a:extLst>
          </p:cNvPr>
          <p:cNvSpPr txBox="1"/>
          <p:nvPr/>
        </p:nvSpPr>
        <p:spPr>
          <a:xfrm>
            <a:off x="1835988" y="5119655"/>
            <a:ext cx="1659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193.32.216.23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2338E9-60A3-9268-A223-DA69F94DA062}"/>
              </a:ext>
            </a:extLst>
          </p:cNvPr>
          <p:cNvSpPr txBox="1"/>
          <p:nvPr/>
        </p:nvSpPr>
        <p:spPr>
          <a:xfrm>
            <a:off x="4436571" y="5119655"/>
            <a:ext cx="1787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193.32.216.254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66DC7E-369D-FBF4-6655-C636655BC6A8}"/>
              </a:ext>
            </a:extLst>
          </p:cNvPr>
          <p:cNvSpPr txBox="1"/>
          <p:nvPr/>
        </p:nvSpPr>
        <p:spPr>
          <a:xfrm>
            <a:off x="6845762" y="4162949"/>
            <a:ext cx="2005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(Gateway Router)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2CB390-9A69-2C35-FDC0-F7C18EEA4079}"/>
              </a:ext>
            </a:extLst>
          </p:cNvPr>
          <p:cNvSpPr txBox="1"/>
          <p:nvPr/>
        </p:nvSpPr>
        <p:spPr>
          <a:xfrm>
            <a:off x="304800" y="203446"/>
            <a:ext cx="8494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Devices on the same subnet will have the same </a:t>
            </a:r>
            <a:r>
              <a:rPr lang="en-US" b="1" dirty="0"/>
              <a:t>network bits</a:t>
            </a:r>
            <a:r>
              <a:rPr lang="en-US" dirty="0"/>
              <a:t> for their IP address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BDCF37-51A7-6CFC-2026-F8B679A3568F}"/>
              </a:ext>
            </a:extLst>
          </p:cNvPr>
          <p:cNvSpPr txBox="1"/>
          <p:nvPr/>
        </p:nvSpPr>
        <p:spPr>
          <a:xfrm>
            <a:off x="323850" y="552179"/>
            <a:ext cx="5455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Each device has the </a:t>
            </a:r>
            <a:r>
              <a:rPr lang="en-US" b="1" dirty="0"/>
              <a:t>subnet mask </a:t>
            </a:r>
            <a:r>
              <a:rPr lang="en-US" dirty="0"/>
              <a:t>for their network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A06560-8962-A7FD-3159-2D70A0C7BE79}"/>
              </a:ext>
            </a:extLst>
          </p:cNvPr>
          <p:cNvSpPr txBox="1"/>
          <p:nvPr/>
        </p:nvSpPr>
        <p:spPr>
          <a:xfrm>
            <a:off x="10356012" y="5073587"/>
            <a:ext cx="1402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11.55.44</a:t>
            </a:r>
            <a:r>
              <a:rPr lang="en-US" dirty="0"/>
              <a:t>.25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9BC9A0-44FE-805B-BEB0-D793FC0CC6E9}"/>
              </a:ext>
            </a:extLst>
          </p:cNvPr>
          <p:cNvSpPr txBox="1"/>
          <p:nvPr/>
        </p:nvSpPr>
        <p:spPr>
          <a:xfrm>
            <a:off x="530893" y="6100556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40C3D41-B72A-7614-33F4-1F1C61A27FAE}"/>
              </a:ext>
            </a:extLst>
          </p:cNvPr>
          <p:cNvSpPr txBox="1"/>
          <p:nvPr/>
        </p:nvSpPr>
        <p:spPr>
          <a:xfrm>
            <a:off x="2466554" y="6091302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765FC7E-0996-4DE6-ABCE-A9BCABFB6AED}"/>
              </a:ext>
            </a:extLst>
          </p:cNvPr>
          <p:cNvSpPr txBox="1"/>
          <p:nvPr/>
        </p:nvSpPr>
        <p:spPr>
          <a:xfrm>
            <a:off x="5148179" y="6100556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3431571-BEF6-D91E-E8C0-D983C64A0541}"/>
              </a:ext>
            </a:extLst>
          </p:cNvPr>
          <p:cNvCxnSpPr>
            <a:cxnSpLocks/>
          </p:cNvCxnSpPr>
          <p:nvPr/>
        </p:nvCxnSpPr>
        <p:spPr>
          <a:xfrm flipV="1">
            <a:off x="285013" y="2390775"/>
            <a:ext cx="464388" cy="271138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Graphic 17" descr="Envelope outline">
            <a:extLst>
              <a:ext uri="{FF2B5EF4-FFF2-40B4-BE49-F238E27FC236}">
                <a16:creationId xmlns:a16="http://schemas.microsoft.com/office/drawing/2014/main" id="{FD92DCBC-EBC6-8C4C-D752-7CAEE59B730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01168" y="2084117"/>
            <a:ext cx="730020" cy="522589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022FDD42-9D0A-2C8F-A030-F28753848FDB}"/>
              </a:ext>
            </a:extLst>
          </p:cNvPr>
          <p:cNvSpPr/>
          <p:nvPr/>
        </p:nvSpPr>
        <p:spPr>
          <a:xfrm>
            <a:off x="1531188" y="1738345"/>
            <a:ext cx="2736012" cy="121918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DB404FC-B637-555B-FA28-D1DA1DC69EE0}"/>
              </a:ext>
            </a:extLst>
          </p:cNvPr>
          <p:cNvSpPr txBox="1"/>
          <p:nvPr/>
        </p:nvSpPr>
        <p:spPr>
          <a:xfrm>
            <a:off x="1580470" y="1988038"/>
            <a:ext cx="26597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DST IP: </a:t>
            </a:r>
            <a:r>
              <a:rPr lang="en-US" b="1" dirty="0"/>
              <a:t>11.55.44.25</a:t>
            </a:r>
          </a:p>
          <a:p>
            <a:r>
              <a:rPr lang="en-US" dirty="0"/>
              <a:t>Source IP: </a:t>
            </a:r>
            <a:r>
              <a:rPr lang="en-US" b="1" dirty="0"/>
              <a:t>193.32.216.9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AE15D0F-70A0-9293-79F3-D1619305F774}"/>
              </a:ext>
            </a:extLst>
          </p:cNvPr>
          <p:cNvSpPr txBox="1"/>
          <p:nvPr/>
        </p:nvSpPr>
        <p:spPr>
          <a:xfrm>
            <a:off x="4291046" y="1411961"/>
            <a:ext cx="59282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highlight>
                  <a:srgbClr val="FFFF00"/>
                </a:highlight>
              </a:rPr>
              <a:t>00001011 00110111 00101100</a:t>
            </a:r>
            <a:r>
              <a:rPr lang="en-US" sz="2400" dirty="0"/>
              <a:t> 00011001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7B7F5EC-647D-87DD-96C4-B6B9C62DC179}"/>
              </a:ext>
            </a:extLst>
          </p:cNvPr>
          <p:cNvSpPr txBox="1"/>
          <p:nvPr/>
        </p:nvSpPr>
        <p:spPr>
          <a:xfrm>
            <a:off x="4286317" y="1856639"/>
            <a:ext cx="59282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11111111 11111111 11111111 00000000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6B56E44-B768-2121-12BD-0371350E023E}"/>
              </a:ext>
            </a:extLst>
          </p:cNvPr>
          <p:cNvSpPr txBox="1"/>
          <p:nvPr/>
        </p:nvSpPr>
        <p:spPr>
          <a:xfrm>
            <a:off x="4267200" y="2412231"/>
            <a:ext cx="59282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highlight>
                  <a:srgbClr val="FFFF00"/>
                </a:highlight>
              </a:rPr>
              <a:t>11000001 00100000 11011000</a:t>
            </a:r>
            <a:r>
              <a:rPr lang="en-US" sz="2400" dirty="0"/>
              <a:t> 00011001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F32B222-31FC-0D51-2038-7962B9505002}"/>
              </a:ext>
            </a:extLst>
          </p:cNvPr>
          <p:cNvSpPr txBox="1"/>
          <p:nvPr/>
        </p:nvSpPr>
        <p:spPr>
          <a:xfrm>
            <a:off x="10188660" y="1911299"/>
            <a:ext cx="2005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Subnet mask of A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5CE5088-69A3-6543-DEB4-FB5327C53752}"/>
              </a:ext>
            </a:extLst>
          </p:cNvPr>
          <p:cNvCxnSpPr>
            <a:cxnSpLocks/>
          </p:cNvCxnSpPr>
          <p:nvPr/>
        </p:nvCxnSpPr>
        <p:spPr>
          <a:xfrm flipV="1">
            <a:off x="4397460" y="2345411"/>
            <a:ext cx="5791200" cy="252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C963566-68F7-6C4E-7F56-D3E58E57CC93}"/>
              </a:ext>
            </a:extLst>
          </p:cNvPr>
          <p:cNvSpPr txBox="1"/>
          <p:nvPr/>
        </p:nvSpPr>
        <p:spPr>
          <a:xfrm>
            <a:off x="10463278" y="1417804"/>
            <a:ext cx="119776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DST IP</a:t>
            </a:r>
          </a:p>
          <a:p>
            <a:endParaRPr lang="en-US" dirty="0"/>
          </a:p>
          <a:p>
            <a:endParaRPr lang="en-US" dirty="0"/>
          </a:p>
          <a:p>
            <a:endParaRPr lang="en-US" b="1" dirty="0"/>
          </a:p>
          <a:p>
            <a:r>
              <a:rPr lang="en-US" dirty="0"/>
              <a:t>Source IP</a:t>
            </a:r>
            <a:endParaRPr lang="en-US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7D95A48-8AFF-577E-FC67-5AAB86768CDB}"/>
              </a:ext>
            </a:extLst>
          </p:cNvPr>
          <p:cNvSpPr txBox="1"/>
          <p:nvPr/>
        </p:nvSpPr>
        <p:spPr>
          <a:xfrm>
            <a:off x="1018098" y="2981180"/>
            <a:ext cx="99181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They do not have matching network bits, so this packet needs to be sent to the </a:t>
            </a:r>
            <a:r>
              <a:rPr lang="en-US" b="1" dirty="0"/>
              <a:t>gateway router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FB223B1D-EC91-DEBB-6EDB-5784A6E9F24F}"/>
                  </a:ext>
                </a:extLst>
              </p14:cNvPr>
              <p14:cNvContentPartPr/>
              <p14:nvPr/>
            </p14:nvContentPartPr>
            <p14:xfrm>
              <a:off x="8543910" y="3886095"/>
              <a:ext cx="2813400" cy="1204560"/>
            </p14:xfrm>
          </p:contentPart>
        </mc:Choice>
        <mc:Fallback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FB223B1D-EC91-DEBB-6EDB-5784A6E9F24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525910" y="3868095"/>
                <a:ext cx="2849040" cy="1240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750594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bject 2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23</a:t>
            </a:fld>
            <a:endParaRPr spc="-5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C9A234B-2581-052A-14C2-3345B8B2E6FF}"/>
              </a:ext>
            </a:extLst>
          </p:cNvPr>
          <p:cNvSpPr txBox="1"/>
          <p:nvPr/>
        </p:nvSpPr>
        <p:spPr>
          <a:xfrm>
            <a:off x="457200" y="381000"/>
            <a:ext cx="33906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64.201.33.0 </a:t>
            </a:r>
            <a:r>
              <a:rPr lang="en-US" sz="3600" dirty="0">
                <a:solidFill>
                  <a:srgbClr val="FF0000"/>
                </a:solidFill>
              </a:rPr>
              <a:t>/24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CD77BD3-B357-A5B4-AF8B-BCDD5633E153}"/>
              </a:ext>
            </a:extLst>
          </p:cNvPr>
          <p:cNvSpPr txBox="1"/>
          <p:nvPr/>
        </p:nvSpPr>
        <p:spPr>
          <a:xfrm>
            <a:off x="990600" y="1027331"/>
            <a:ext cx="47067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dirty="0">
                <a:solidFill>
                  <a:srgbClr val="333333"/>
                </a:solidFill>
                <a:effectLst/>
                <a:latin typeface="Helvetica Neue"/>
              </a:rPr>
              <a:t>64.201.33.0 - 64.201.33.255</a:t>
            </a:r>
            <a:endParaRPr lang="en-US" sz="2800" i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5032716-121A-B951-0A1A-74D538C56072}"/>
              </a:ext>
            </a:extLst>
          </p:cNvPr>
          <p:cNvSpPr txBox="1"/>
          <p:nvPr/>
        </p:nvSpPr>
        <p:spPr>
          <a:xfrm>
            <a:off x="533400" y="2020669"/>
            <a:ext cx="33906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64.201.33.0 </a:t>
            </a:r>
            <a:r>
              <a:rPr lang="en-US" sz="3600" dirty="0">
                <a:solidFill>
                  <a:srgbClr val="FF0000"/>
                </a:solidFill>
              </a:rPr>
              <a:t>/20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82AB4EF-B59E-2750-BFBB-B8296A6DA73F}"/>
              </a:ext>
            </a:extLst>
          </p:cNvPr>
          <p:cNvSpPr txBox="1"/>
          <p:nvPr/>
        </p:nvSpPr>
        <p:spPr>
          <a:xfrm>
            <a:off x="1066800" y="2667000"/>
            <a:ext cx="47067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dirty="0">
                <a:solidFill>
                  <a:srgbClr val="333333"/>
                </a:solidFill>
                <a:effectLst/>
                <a:latin typeface="Helvetica Neue"/>
              </a:rPr>
              <a:t>64.201.32.0 - 64.201.47.255</a:t>
            </a:r>
            <a:endParaRPr lang="en-US" sz="2800" i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8B1FDA6-4790-998F-9723-2623C79F0969}"/>
              </a:ext>
            </a:extLst>
          </p:cNvPr>
          <p:cNvSpPr txBox="1"/>
          <p:nvPr/>
        </p:nvSpPr>
        <p:spPr>
          <a:xfrm>
            <a:off x="5773538" y="2343834"/>
            <a:ext cx="1992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(4096 usable IPs)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2E6A379-D7E8-57BF-9937-4FD090D19345}"/>
              </a:ext>
            </a:extLst>
          </p:cNvPr>
          <p:cNvSpPr txBox="1"/>
          <p:nvPr/>
        </p:nvSpPr>
        <p:spPr>
          <a:xfrm>
            <a:off x="5773538" y="704165"/>
            <a:ext cx="1864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(256 usable IPs)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D3AA721-A0E0-5050-2501-B0A52B97F523}"/>
              </a:ext>
            </a:extLst>
          </p:cNvPr>
          <p:cNvSpPr txBox="1"/>
          <p:nvPr/>
        </p:nvSpPr>
        <p:spPr>
          <a:xfrm>
            <a:off x="9982200" y="150168"/>
            <a:ext cx="2056973" cy="17543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Classful networks:</a:t>
            </a:r>
          </a:p>
          <a:p>
            <a:r>
              <a:rPr lang="en-US" dirty="0"/>
              <a:t>Class A: /8</a:t>
            </a:r>
          </a:p>
          <a:p>
            <a:r>
              <a:rPr lang="en-US" dirty="0"/>
              <a:t>Class B: /16</a:t>
            </a:r>
          </a:p>
          <a:p>
            <a:r>
              <a:rPr lang="en-US" dirty="0"/>
              <a:t>Class C: /24</a:t>
            </a:r>
          </a:p>
          <a:p>
            <a:endParaRPr lang="en-US" dirty="0"/>
          </a:p>
          <a:p>
            <a:r>
              <a:rPr lang="en-US" b="1" dirty="0"/>
              <a:t>Now obsolete!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2E1C0D2-4EE0-49A6-A62F-5D6D6A0B3CE9}"/>
              </a:ext>
            </a:extLst>
          </p:cNvPr>
          <p:cNvSpPr txBox="1"/>
          <p:nvPr/>
        </p:nvSpPr>
        <p:spPr>
          <a:xfrm>
            <a:off x="685800" y="3614172"/>
            <a:ext cx="31341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64.201.33.0 </a:t>
            </a:r>
            <a:r>
              <a:rPr lang="en-US" sz="3600" dirty="0">
                <a:solidFill>
                  <a:srgbClr val="FF0000"/>
                </a:solidFill>
              </a:rPr>
              <a:t>/9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16CE3C6-4C67-8F0C-023C-2BAA14246880}"/>
              </a:ext>
            </a:extLst>
          </p:cNvPr>
          <p:cNvSpPr txBox="1"/>
          <p:nvPr/>
        </p:nvSpPr>
        <p:spPr>
          <a:xfrm>
            <a:off x="1219200" y="4260503"/>
            <a:ext cx="47067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dirty="0">
                <a:solidFill>
                  <a:srgbClr val="333333"/>
                </a:solidFill>
                <a:effectLst/>
                <a:latin typeface="Helvetica Neue"/>
              </a:rPr>
              <a:t>64.128.0.0 - 64.255.255.255</a:t>
            </a:r>
            <a:endParaRPr lang="en-US" sz="2800" i="1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0E2BE99-D126-DECC-4BDC-B361ED724CCF}"/>
              </a:ext>
            </a:extLst>
          </p:cNvPr>
          <p:cNvSpPr txBox="1"/>
          <p:nvPr/>
        </p:nvSpPr>
        <p:spPr>
          <a:xfrm>
            <a:off x="5925938" y="3960169"/>
            <a:ext cx="2505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(8,388,608 usable IPs)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3D017B2-C5CF-7D6B-7BE6-0CABBF32F854}"/>
              </a:ext>
            </a:extLst>
          </p:cNvPr>
          <p:cNvSpPr txBox="1"/>
          <p:nvPr/>
        </p:nvSpPr>
        <p:spPr>
          <a:xfrm>
            <a:off x="591016" y="5389368"/>
            <a:ext cx="9046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more bits we allocate for </a:t>
            </a:r>
            <a:r>
              <a:rPr lang="en-US" b="1" dirty="0"/>
              <a:t>host bits, </a:t>
            </a:r>
            <a:r>
              <a:rPr lang="en-US" dirty="0"/>
              <a:t>the more IP addresses we can fit on a network!</a:t>
            </a: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699E7C60-65FC-D991-535E-4472EEC073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1589" y="2770034"/>
            <a:ext cx="3467584" cy="1190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1791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bject 2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24</a:t>
            </a:fld>
            <a:endParaRPr spc="-5" dirty="0"/>
          </a:p>
        </p:txBody>
      </p:sp>
      <p:pic>
        <p:nvPicPr>
          <p:cNvPr id="2" name="Picture 2" descr="WiFi Router Dual-Band AC1000 | Linksys: US">
            <a:extLst>
              <a:ext uri="{FF2B5EF4-FFF2-40B4-BE49-F238E27FC236}">
                <a16:creationId xmlns:a16="http://schemas.microsoft.com/office/drawing/2014/main" id="{23703430-3530-04DB-ABCB-F500FA6C30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31" t="19472" r="15841" b="22442"/>
          <a:stretch/>
        </p:blipFill>
        <p:spPr bwMode="auto">
          <a:xfrm>
            <a:off x="5181600" y="2362200"/>
            <a:ext cx="1148196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raphic 2" descr="Computer with solid fill">
            <a:extLst>
              <a:ext uri="{FF2B5EF4-FFF2-40B4-BE49-F238E27FC236}">
                <a16:creationId xmlns:a16="http://schemas.microsoft.com/office/drawing/2014/main" id="{FFF10152-31AB-D2E0-2774-8B93EC1256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71600" y="4876800"/>
            <a:ext cx="914400" cy="914400"/>
          </a:xfrm>
          <a:prstGeom prst="rect">
            <a:avLst/>
          </a:prstGeom>
        </p:spPr>
      </p:pic>
      <p:pic>
        <p:nvPicPr>
          <p:cNvPr id="4" name="Graphic 3" descr="Computer with solid fill">
            <a:extLst>
              <a:ext uri="{FF2B5EF4-FFF2-40B4-BE49-F238E27FC236}">
                <a16:creationId xmlns:a16="http://schemas.microsoft.com/office/drawing/2014/main" id="{06BC1BF7-286F-D693-89B0-D40E2464A9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81200" y="228600"/>
            <a:ext cx="914400" cy="914400"/>
          </a:xfrm>
          <a:prstGeom prst="rect">
            <a:avLst/>
          </a:prstGeom>
        </p:spPr>
      </p:pic>
      <p:pic>
        <p:nvPicPr>
          <p:cNvPr id="5" name="Graphic 4" descr="Computer with solid fill">
            <a:extLst>
              <a:ext uri="{FF2B5EF4-FFF2-40B4-BE49-F238E27FC236}">
                <a16:creationId xmlns:a16="http://schemas.microsoft.com/office/drawing/2014/main" id="{067F61C8-A6E5-C068-5823-027BF66E52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05200" y="228600"/>
            <a:ext cx="914400" cy="914400"/>
          </a:xfrm>
          <a:prstGeom prst="rect">
            <a:avLst/>
          </a:prstGeom>
        </p:spPr>
      </p:pic>
      <p:pic>
        <p:nvPicPr>
          <p:cNvPr id="6" name="Graphic 5" descr="Computer with solid fill">
            <a:extLst>
              <a:ext uri="{FF2B5EF4-FFF2-40B4-BE49-F238E27FC236}">
                <a16:creationId xmlns:a16="http://schemas.microsoft.com/office/drawing/2014/main" id="{08BAB642-19FF-FC0D-398B-D16BAC0CF0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5800" y="1134979"/>
            <a:ext cx="914400" cy="914400"/>
          </a:xfrm>
          <a:prstGeom prst="rect">
            <a:avLst/>
          </a:prstGeom>
        </p:spPr>
      </p:pic>
      <p:pic>
        <p:nvPicPr>
          <p:cNvPr id="7" name="Graphic 6" descr="Computer with solid fill">
            <a:extLst>
              <a:ext uri="{FF2B5EF4-FFF2-40B4-BE49-F238E27FC236}">
                <a16:creationId xmlns:a16="http://schemas.microsoft.com/office/drawing/2014/main" id="{06413922-724D-897E-E746-C123F64118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23311" y="1134979"/>
            <a:ext cx="914400" cy="914400"/>
          </a:xfrm>
          <a:prstGeom prst="rect">
            <a:avLst/>
          </a:prstGeom>
        </p:spPr>
      </p:pic>
      <p:pic>
        <p:nvPicPr>
          <p:cNvPr id="8" name="Graphic 7" descr="Computer with solid fill">
            <a:extLst>
              <a:ext uri="{FF2B5EF4-FFF2-40B4-BE49-F238E27FC236}">
                <a16:creationId xmlns:a16="http://schemas.microsoft.com/office/drawing/2014/main" id="{716C7C79-81ED-1E03-B678-05906148F3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68843" y="1134979"/>
            <a:ext cx="914400" cy="914400"/>
          </a:xfrm>
          <a:prstGeom prst="rect">
            <a:avLst/>
          </a:prstGeom>
        </p:spPr>
      </p:pic>
      <p:pic>
        <p:nvPicPr>
          <p:cNvPr id="9" name="Graphic 8" descr="Computer with solid fill">
            <a:extLst>
              <a:ext uri="{FF2B5EF4-FFF2-40B4-BE49-F238E27FC236}">
                <a16:creationId xmlns:a16="http://schemas.microsoft.com/office/drawing/2014/main" id="{E19283A5-D6FE-8443-6073-FED5B03F15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6800" y="2286000"/>
            <a:ext cx="914400" cy="914400"/>
          </a:xfrm>
          <a:prstGeom prst="rect">
            <a:avLst/>
          </a:prstGeom>
        </p:spPr>
      </p:pic>
      <p:pic>
        <p:nvPicPr>
          <p:cNvPr id="10" name="Graphic 9" descr="Computer with solid fill">
            <a:extLst>
              <a:ext uri="{FF2B5EF4-FFF2-40B4-BE49-F238E27FC236}">
                <a16:creationId xmlns:a16="http://schemas.microsoft.com/office/drawing/2014/main" id="{9C0E9250-C025-D458-0CE6-FC3CD6F269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31382" y="2286000"/>
            <a:ext cx="914400" cy="914400"/>
          </a:xfrm>
          <a:prstGeom prst="rect">
            <a:avLst/>
          </a:prstGeom>
        </p:spPr>
      </p:pic>
      <p:pic>
        <p:nvPicPr>
          <p:cNvPr id="11" name="Graphic 10" descr="Computer with solid fill">
            <a:extLst>
              <a:ext uri="{FF2B5EF4-FFF2-40B4-BE49-F238E27FC236}">
                <a16:creationId xmlns:a16="http://schemas.microsoft.com/office/drawing/2014/main" id="{F42C328F-48A0-E2E0-FE9F-D889DD5B42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91954" y="2362200"/>
            <a:ext cx="914400" cy="914400"/>
          </a:xfrm>
          <a:prstGeom prst="rect">
            <a:avLst/>
          </a:prstGeom>
        </p:spPr>
      </p:pic>
      <p:pic>
        <p:nvPicPr>
          <p:cNvPr id="12" name="Graphic 11" descr="Computer with solid fill">
            <a:extLst>
              <a:ext uri="{FF2B5EF4-FFF2-40B4-BE49-F238E27FC236}">
                <a16:creationId xmlns:a16="http://schemas.microsoft.com/office/drawing/2014/main" id="{3696CB32-3561-72A6-1465-DC553BA8F4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0814" y="4038600"/>
            <a:ext cx="914400" cy="914400"/>
          </a:xfrm>
          <a:prstGeom prst="rect">
            <a:avLst/>
          </a:prstGeom>
        </p:spPr>
      </p:pic>
      <p:pic>
        <p:nvPicPr>
          <p:cNvPr id="13" name="Graphic 12" descr="Computer with solid fill">
            <a:extLst>
              <a:ext uri="{FF2B5EF4-FFF2-40B4-BE49-F238E27FC236}">
                <a16:creationId xmlns:a16="http://schemas.microsoft.com/office/drawing/2014/main" id="{1C4E8F01-B0E4-29C4-5A4B-B160A71D53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09800" y="3657601"/>
            <a:ext cx="914400" cy="914400"/>
          </a:xfrm>
          <a:prstGeom prst="rect">
            <a:avLst/>
          </a:prstGeom>
        </p:spPr>
      </p:pic>
      <p:pic>
        <p:nvPicPr>
          <p:cNvPr id="14" name="Graphic 13" descr="Computer with solid fill">
            <a:extLst>
              <a:ext uri="{FF2B5EF4-FFF2-40B4-BE49-F238E27FC236}">
                <a16:creationId xmlns:a16="http://schemas.microsoft.com/office/drawing/2014/main" id="{CEB7A48C-F09F-B775-0E3D-4B220D571F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81400" y="4090738"/>
            <a:ext cx="914400" cy="914400"/>
          </a:xfrm>
          <a:prstGeom prst="rect">
            <a:avLst/>
          </a:prstGeom>
        </p:spPr>
      </p:pic>
      <p:pic>
        <p:nvPicPr>
          <p:cNvPr id="15" name="Graphic 14" descr="Computer with solid fill">
            <a:extLst>
              <a:ext uri="{FF2B5EF4-FFF2-40B4-BE49-F238E27FC236}">
                <a16:creationId xmlns:a16="http://schemas.microsoft.com/office/drawing/2014/main" id="{1740D421-1BED-C954-7AB3-8CC2341DF9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514348" y="4604086"/>
            <a:ext cx="914400" cy="914400"/>
          </a:xfrm>
          <a:prstGeom prst="rect">
            <a:avLst/>
          </a:prstGeom>
        </p:spPr>
      </p:pic>
      <p:pic>
        <p:nvPicPr>
          <p:cNvPr id="16" name="Graphic 15" descr="Computer with solid fill">
            <a:extLst>
              <a:ext uri="{FF2B5EF4-FFF2-40B4-BE49-F238E27FC236}">
                <a16:creationId xmlns:a16="http://schemas.microsoft.com/office/drawing/2014/main" id="{F72F9B99-8AF8-F140-04FF-C650EEDC54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43200" y="5225717"/>
            <a:ext cx="914400" cy="914400"/>
          </a:xfrm>
          <a:prstGeom prst="rect">
            <a:avLst/>
          </a:prstGeom>
        </p:spPr>
      </p:pic>
      <p:pic>
        <p:nvPicPr>
          <p:cNvPr id="17" name="Graphic 16" descr="Computer with solid fill">
            <a:extLst>
              <a:ext uri="{FF2B5EF4-FFF2-40B4-BE49-F238E27FC236}">
                <a16:creationId xmlns:a16="http://schemas.microsoft.com/office/drawing/2014/main" id="{AD3888C2-483F-C360-5945-EBD3A7917E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29796" y="381000"/>
            <a:ext cx="914400" cy="914400"/>
          </a:xfrm>
          <a:prstGeom prst="rect">
            <a:avLst/>
          </a:prstGeom>
        </p:spPr>
      </p:pic>
      <p:pic>
        <p:nvPicPr>
          <p:cNvPr id="18" name="Graphic 17" descr="Computer with solid fill">
            <a:extLst>
              <a:ext uri="{FF2B5EF4-FFF2-40B4-BE49-F238E27FC236}">
                <a16:creationId xmlns:a16="http://schemas.microsoft.com/office/drawing/2014/main" id="{52B1F36A-06D0-5D9B-DEEE-3787FF5CDF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01000" y="208547"/>
            <a:ext cx="914400" cy="914400"/>
          </a:xfrm>
          <a:prstGeom prst="rect">
            <a:avLst/>
          </a:prstGeom>
        </p:spPr>
      </p:pic>
      <p:pic>
        <p:nvPicPr>
          <p:cNvPr id="19" name="Graphic 18" descr="Computer with solid fill">
            <a:extLst>
              <a:ext uri="{FF2B5EF4-FFF2-40B4-BE49-F238E27FC236}">
                <a16:creationId xmlns:a16="http://schemas.microsoft.com/office/drawing/2014/main" id="{648FBC84-BEC4-26E9-4FDE-8CEA3CD3D6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78580" y="1295400"/>
            <a:ext cx="914400" cy="914400"/>
          </a:xfrm>
          <a:prstGeom prst="rect">
            <a:avLst/>
          </a:prstGeom>
        </p:spPr>
      </p:pic>
      <p:pic>
        <p:nvPicPr>
          <p:cNvPr id="20" name="Graphic 19" descr="Computer with solid fill">
            <a:extLst>
              <a:ext uri="{FF2B5EF4-FFF2-40B4-BE49-F238E27FC236}">
                <a16:creationId xmlns:a16="http://schemas.microsoft.com/office/drawing/2014/main" id="{64A6830F-572A-19F8-E942-60E9453935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89788" y="1385637"/>
            <a:ext cx="914400" cy="914400"/>
          </a:xfrm>
          <a:prstGeom prst="rect">
            <a:avLst/>
          </a:prstGeom>
        </p:spPr>
      </p:pic>
      <p:pic>
        <p:nvPicPr>
          <p:cNvPr id="21" name="Graphic 20" descr="Computer with solid fill">
            <a:extLst>
              <a:ext uri="{FF2B5EF4-FFF2-40B4-BE49-F238E27FC236}">
                <a16:creationId xmlns:a16="http://schemas.microsoft.com/office/drawing/2014/main" id="{A9F92CDE-1237-1BDA-3B9D-AA6258FFD2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28748" y="304800"/>
            <a:ext cx="914400" cy="914400"/>
          </a:xfrm>
          <a:prstGeom prst="rect">
            <a:avLst/>
          </a:prstGeom>
        </p:spPr>
      </p:pic>
      <p:pic>
        <p:nvPicPr>
          <p:cNvPr id="23" name="Graphic 22" descr="Computer with solid fill">
            <a:extLst>
              <a:ext uri="{FF2B5EF4-FFF2-40B4-BE49-F238E27FC236}">
                <a16:creationId xmlns:a16="http://schemas.microsoft.com/office/drawing/2014/main" id="{F65544A8-B447-9AEB-1FBB-79B32D86C2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46168" y="1295400"/>
            <a:ext cx="914400" cy="914400"/>
          </a:xfrm>
          <a:prstGeom prst="rect">
            <a:avLst/>
          </a:prstGeom>
        </p:spPr>
      </p:pic>
      <p:pic>
        <p:nvPicPr>
          <p:cNvPr id="24" name="Graphic 23" descr="Computer with solid fill">
            <a:extLst>
              <a:ext uri="{FF2B5EF4-FFF2-40B4-BE49-F238E27FC236}">
                <a16:creationId xmlns:a16="http://schemas.microsoft.com/office/drawing/2014/main" id="{DF985E5B-6233-6548-73B5-8BC625967C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72700" y="1271337"/>
            <a:ext cx="914400" cy="914400"/>
          </a:xfrm>
          <a:prstGeom prst="rect">
            <a:avLst/>
          </a:prstGeom>
        </p:spPr>
      </p:pic>
      <p:pic>
        <p:nvPicPr>
          <p:cNvPr id="32" name="Graphic 31" descr="Computer with solid fill">
            <a:extLst>
              <a:ext uri="{FF2B5EF4-FFF2-40B4-BE49-F238E27FC236}">
                <a16:creationId xmlns:a16="http://schemas.microsoft.com/office/drawing/2014/main" id="{B87AECCA-E2AB-EE7A-C00D-16D46C4D81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62374" y="2209800"/>
            <a:ext cx="914400" cy="914400"/>
          </a:xfrm>
          <a:prstGeom prst="rect">
            <a:avLst/>
          </a:prstGeom>
        </p:spPr>
      </p:pic>
      <p:pic>
        <p:nvPicPr>
          <p:cNvPr id="33" name="Graphic 32" descr="Computer with solid fill">
            <a:extLst>
              <a:ext uri="{FF2B5EF4-FFF2-40B4-BE49-F238E27FC236}">
                <a16:creationId xmlns:a16="http://schemas.microsoft.com/office/drawing/2014/main" id="{5C73CF59-EF76-FBCC-65F6-91E9B2D455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42094" y="2133600"/>
            <a:ext cx="914400" cy="914400"/>
          </a:xfrm>
          <a:prstGeom prst="rect">
            <a:avLst/>
          </a:prstGeom>
        </p:spPr>
      </p:pic>
      <p:pic>
        <p:nvPicPr>
          <p:cNvPr id="34" name="Graphic 33" descr="Computer with solid fill">
            <a:extLst>
              <a:ext uri="{FF2B5EF4-FFF2-40B4-BE49-F238E27FC236}">
                <a16:creationId xmlns:a16="http://schemas.microsoft.com/office/drawing/2014/main" id="{C3B3DD8D-F0E0-FD93-2FDB-5DA5F06249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91400" y="3689686"/>
            <a:ext cx="914400" cy="914400"/>
          </a:xfrm>
          <a:prstGeom prst="rect">
            <a:avLst/>
          </a:prstGeom>
        </p:spPr>
      </p:pic>
      <p:pic>
        <p:nvPicPr>
          <p:cNvPr id="35" name="Graphic 34" descr="Computer with solid fill">
            <a:extLst>
              <a:ext uri="{FF2B5EF4-FFF2-40B4-BE49-F238E27FC236}">
                <a16:creationId xmlns:a16="http://schemas.microsoft.com/office/drawing/2014/main" id="{42EB35EB-A97E-E975-B5FC-3D5DBA04E6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60568" y="3689686"/>
            <a:ext cx="914400" cy="914400"/>
          </a:xfrm>
          <a:prstGeom prst="rect">
            <a:avLst/>
          </a:prstGeom>
        </p:spPr>
      </p:pic>
      <p:pic>
        <p:nvPicPr>
          <p:cNvPr id="37" name="Graphic 36" descr="Computer with solid fill">
            <a:extLst>
              <a:ext uri="{FF2B5EF4-FFF2-40B4-BE49-F238E27FC236}">
                <a16:creationId xmlns:a16="http://schemas.microsoft.com/office/drawing/2014/main" id="{CB1405B1-049A-A610-82CA-75D7ECF8B1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75754" y="4712372"/>
            <a:ext cx="914400" cy="914400"/>
          </a:xfrm>
          <a:prstGeom prst="rect">
            <a:avLst/>
          </a:prstGeom>
        </p:spPr>
      </p:pic>
      <p:pic>
        <p:nvPicPr>
          <p:cNvPr id="39" name="Graphic 38" descr="Computer with solid fill">
            <a:extLst>
              <a:ext uri="{FF2B5EF4-FFF2-40B4-BE49-F238E27FC236}">
                <a16:creationId xmlns:a16="http://schemas.microsoft.com/office/drawing/2014/main" id="{88CCCCD8-7ACE-550C-9840-2EA68A8398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7200" y="228600"/>
            <a:ext cx="914400" cy="914400"/>
          </a:xfrm>
          <a:prstGeom prst="rect">
            <a:avLst/>
          </a:prstGeom>
        </p:spPr>
      </p:pic>
      <p:pic>
        <p:nvPicPr>
          <p:cNvPr id="41" name="Graphic 40" descr="Computer with solid fill">
            <a:extLst>
              <a:ext uri="{FF2B5EF4-FFF2-40B4-BE49-F238E27FC236}">
                <a16:creationId xmlns:a16="http://schemas.microsoft.com/office/drawing/2014/main" id="{BDDBA879-A180-AB18-6481-5DD93289F0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12908" y="4712372"/>
            <a:ext cx="914400" cy="914400"/>
          </a:xfrm>
          <a:prstGeom prst="rect">
            <a:avLst/>
          </a:prstGeom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87F3EA58-17D3-4CB9-A172-F23B25CE1A8D}"/>
              </a:ext>
            </a:extLst>
          </p:cNvPr>
          <p:cNvGrpSpPr/>
          <p:nvPr/>
        </p:nvGrpSpPr>
        <p:grpSpPr>
          <a:xfrm>
            <a:off x="1395253" y="954025"/>
            <a:ext cx="8775360" cy="4684680"/>
            <a:chOff x="1395253" y="954025"/>
            <a:chExt cx="8775360" cy="4684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8F11AD23-2D38-C4CD-C19F-51C90ED2442D}"/>
                    </a:ext>
                  </a:extLst>
                </p14:cNvPr>
                <p14:cNvContentPartPr/>
                <p14:nvPr/>
              </p14:nvContentPartPr>
              <p14:xfrm>
                <a:off x="1395253" y="1002265"/>
                <a:ext cx="3686040" cy="1602360"/>
              </p14:xfrm>
            </p:contentPart>
          </mc:Choice>
          <mc:Fallback xmlns="">
            <p:pic>
              <p:nvPicPr>
                <p:cNvPr id="2059" name="Ink 2058">
                  <a:extLst>
                    <a:ext uri="{FF2B5EF4-FFF2-40B4-BE49-F238E27FC236}">
                      <a16:creationId xmlns:a16="http://schemas.microsoft.com/office/drawing/2014/main" id="{919814EA-5CB4-D5B4-498C-90DC12799A76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389133" y="996145"/>
                  <a:ext cx="3698280" cy="161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08F8DC2B-1570-FAE9-1068-2D6B684898F6}"/>
                    </a:ext>
                  </a:extLst>
                </p14:cNvPr>
                <p14:cNvContentPartPr/>
                <p14:nvPr/>
              </p14:nvContentPartPr>
              <p14:xfrm>
                <a:off x="3023533" y="1876705"/>
                <a:ext cx="2025000" cy="969480"/>
              </p14:xfrm>
            </p:contentPart>
          </mc:Choice>
          <mc:Fallback xmlns="">
            <p:pic>
              <p:nvPicPr>
                <p:cNvPr id="2060" name="Ink 2059">
                  <a:extLst>
                    <a:ext uri="{FF2B5EF4-FFF2-40B4-BE49-F238E27FC236}">
                      <a16:creationId xmlns:a16="http://schemas.microsoft.com/office/drawing/2014/main" id="{56713509-3F45-AA75-280A-C4134EF98721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017413" y="1870585"/>
                  <a:ext cx="2037240" cy="9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95244DB0-3F1C-5353-BE34-45B0B5D93AC8}"/>
                    </a:ext>
                  </a:extLst>
                </p14:cNvPr>
                <p14:cNvContentPartPr/>
                <p14:nvPr/>
              </p14:nvContentPartPr>
              <p14:xfrm>
                <a:off x="4355173" y="1916665"/>
                <a:ext cx="698400" cy="663120"/>
              </p14:xfrm>
            </p:contentPart>
          </mc:Choice>
          <mc:Fallback xmlns="">
            <p:pic>
              <p:nvPicPr>
                <p:cNvPr id="2061" name="Ink 2060">
                  <a:extLst>
                    <a:ext uri="{FF2B5EF4-FFF2-40B4-BE49-F238E27FC236}">
                      <a16:creationId xmlns:a16="http://schemas.microsoft.com/office/drawing/2014/main" id="{A2FB2EA1-0946-CCEF-415F-A9F5C6EA1244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349053" y="1910545"/>
                  <a:ext cx="710640" cy="67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B73D408C-C4BE-572D-D994-2F8D0C4A3219}"/>
                    </a:ext>
                  </a:extLst>
                </p14:cNvPr>
                <p14:cNvContentPartPr/>
                <p14:nvPr/>
              </p14:nvContentPartPr>
              <p14:xfrm>
                <a:off x="4378933" y="978505"/>
                <a:ext cx="817920" cy="1493280"/>
              </p14:xfrm>
            </p:contentPart>
          </mc:Choice>
          <mc:Fallback xmlns="">
            <p:pic>
              <p:nvPicPr>
                <p:cNvPr id="2062" name="Ink 2061">
                  <a:extLst>
                    <a:ext uri="{FF2B5EF4-FFF2-40B4-BE49-F238E27FC236}">
                      <a16:creationId xmlns:a16="http://schemas.microsoft.com/office/drawing/2014/main" id="{ABD7C81E-C43F-4B74-304B-06DFE10A5162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372813" y="972385"/>
                  <a:ext cx="830160" cy="150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CFBE9795-4A3F-4B53-7254-CB161D433EA4}"/>
                    </a:ext>
                  </a:extLst>
                </p14:cNvPr>
                <p14:cNvContentPartPr/>
                <p14:nvPr/>
              </p14:nvContentPartPr>
              <p14:xfrm>
                <a:off x="2895373" y="954025"/>
                <a:ext cx="2069640" cy="1608120"/>
              </p14:xfrm>
            </p:contentPart>
          </mc:Choice>
          <mc:Fallback xmlns="">
            <p:pic>
              <p:nvPicPr>
                <p:cNvPr id="2064" name="Ink 2063">
                  <a:extLst>
                    <a:ext uri="{FF2B5EF4-FFF2-40B4-BE49-F238E27FC236}">
                      <a16:creationId xmlns:a16="http://schemas.microsoft.com/office/drawing/2014/main" id="{20F5DAB7-F900-5928-2D9D-83B14F65ED22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889253" y="947905"/>
                  <a:ext cx="2081880" cy="162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EAEF1F87-3C85-5EA4-DCE9-09682B26B440}"/>
                    </a:ext>
                  </a:extLst>
                </p14:cNvPr>
                <p14:cNvContentPartPr/>
                <p14:nvPr/>
              </p14:nvContentPartPr>
              <p14:xfrm>
                <a:off x="2125333" y="2941945"/>
                <a:ext cx="2839680" cy="186480"/>
              </p14:xfrm>
            </p:contentPart>
          </mc:Choice>
          <mc:Fallback xmlns="">
            <p:pic>
              <p:nvPicPr>
                <p:cNvPr id="2065" name="Ink 2064">
                  <a:extLst>
                    <a:ext uri="{FF2B5EF4-FFF2-40B4-BE49-F238E27FC236}">
                      <a16:creationId xmlns:a16="http://schemas.microsoft.com/office/drawing/2014/main" id="{5261256E-21B4-A8C2-3804-CCA9DB25CCA2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119213" y="2935825"/>
                  <a:ext cx="285192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A09DA7FD-50E4-5768-62B7-86BAF2F5F220}"/>
                    </a:ext>
                  </a:extLst>
                </p14:cNvPr>
                <p14:cNvContentPartPr/>
                <p14:nvPr/>
              </p14:nvContentPartPr>
              <p14:xfrm>
                <a:off x="3472813" y="2718745"/>
                <a:ext cx="1593000" cy="272520"/>
              </p14:xfrm>
            </p:contentPart>
          </mc:Choice>
          <mc:Fallback xmlns="">
            <p:pic>
              <p:nvPicPr>
                <p:cNvPr id="2066" name="Ink 2065">
                  <a:extLst>
                    <a:ext uri="{FF2B5EF4-FFF2-40B4-BE49-F238E27FC236}">
                      <a16:creationId xmlns:a16="http://schemas.microsoft.com/office/drawing/2014/main" id="{98D11D35-1A0A-BBA4-B3EF-3305AECEC688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3466693" y="2712625"/>
                  <a:ext cx="1605240" cy="28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AA55A165-2E02-AF47-B745-F496B47BC428}"/>
                    </a:ext>
                  </a:extLst>
                </p14:cNvPr>
                <p14:cNvContentPartPr/>
                <p14:nvPr/>
              </p14:nvContentPartPr>
              <p14:xfrm>
                <a:off x="4675933" y="2935105"/>
                <a:ext cx="344520" cy="83160"/>
              </p14:xfrm>
            </p:contentPart>
          </mc:Choice>
          <mc:Fallback xmlns="">
            <p:pic>
              <p:nvPicPr>
                <p:cNvPr id="2067" name="Ink 2066">
                  <a:extLst>
                    <a:ext uri="{FF2B5EF4-FFF2-40B4-BE49-F238E27FC236}">
                      <a16:creationId xmlns:a16="http://schemas.microsoft.com/office/drawing/2014/main" id="{5901983C-0E57-7410-47F5-0BF05009586D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4669813" y="2928985"/>
                  <a:ext cx="35676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07A9886D-0453-5F88-F465-7965E42FFAC8}"/>
                    </a:ext>
                  </a:extLst>
                </p14:cNvPr>
                <p14:cNvContentPartPr/>
                <p14:nvPr/>
              </p14:nvContentPartPr>
              <p14:xfrm>
                <a:off x="3055933" y="3079825"/>
                <a:ext cx="1836720" cy="866520"/>
              </p14:xfrm>
            </p:contentPart>
          </mc:Choice>
          <mc:Fallback xmlns="">
            <p:pic>
              <p:nvPicPr>
                <p:cNvPr id="2068" name="Ink 2067">
                  <a:extLst>
                    <a:ext uri="{FF2B5EF4-FFF2-40B4-BE49-F238E27FC236}">
                      <a16:creationId xmlns:a16="http://schemas.microsoft.com/office/drawing/2014/main" id="{67692E41-1A44-4452-373E-E190E44B99EA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3049813" y="3073705"/>
                  <a:ext cx="1848960" cy="87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4C29EF52-6836-C5C1-9AA7-9BE4EAF6036D}"/>
                    </a:ext>
                  </a:extLst>
                </p14:cNvPr>
                <p14:cNvContentPartPr/>
                <p14:nvPr/>
              </p14:nvContentPartPr>
              <p14:xfrm>
                <a:off x="4539853" y="3361345"/>
                <a:ext cx="846360" cy="1066320"/>
              </p14:xfrm>
            </p:contentPart>
          </mc:Choice>
          <mc:Fallback xmlns="">
            <p:pic>
              <p:nvPicPr>
                <p:cNvPr id="2069" name="Ink 2068">
                  <a:extLst>
                    <a:ext uri="{FF2B5EF4-FFF2-40B4-BE49-F238E27FC236}">
                      <a16:creationId xmlns:a16="http://schemas.microsoft.com/office/drawing/2014/main" id="{4BBC6541-9685-BAA9-D00F-8B543A898F90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4533733" y="3355225"/>
                  <a:ext cx="858600" cy="10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AC06D52C-45FC-A477-A3A0-93F36FF8D3C1}"/>
                    </a:ext>
                  </a:extLst>
                </p14:cNvPr>
                <p14:cNvContentPartPr/>
                <p14:nvPr/>
              </p14:nvContentPartPr>
              <p14:xfrm>
                <a:off x="1692253" y="3254065"/>
                <a:ext cx="3072600" cy="1325880"/>
              </p14:xfrm>
            </p:contentPart>
          </mc:Choice>
          <mc:Fallback xmlns="">
            <p:pic>
              <p:nvPicPr>
                <p:cNvPr id="2070" name="Ink 2069">
                  <a:extLst>
                    <a:ext uri="{FF2B5EF4-FFF2-40B4-BE49-F238E27FC236}">
                      <a16:creationId xmlns:a16="http://schemas.microsoft.com/office/drawing/2014/main" id="{EA58BD55-1DC0-5081-BFD9-43CF7B4A5C50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686133" y="3247945"/>
                  <a:ext cx="3084840" cy="133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14DDD27B-F675-A5BC-DBC8-5CD2DF5D37BC}"/>
                    </a:ext>
                  </a:extLst>
                </p14:cNvPr>
                <p14:cNvContentPartPr/>
                <p14:nvPr/>
              </p14:nvContentPartPr>
              <p14:xfrm>
                <a:off x="2493973" y="3283945"/>
                <a:ext cx="2432520" cy="1993680"/>
              </p14:xfrm>
            </p:contentPart>
          </mc:Choice>
          <mc:Fallback xmlns="">
            <p:pic>
              <p:nvPicPr>
                <p:cNvPr id="2071" name="Ink 2070">
                  <a:extLst>
                    <a:ext uri="{FF2B5EF4-FFF2-40B4-BE49-F238E27FC236}">
                      <a16:creationId xmlns:a16="http://schemas.microsoft.com/office/drawing/2014/main" id="{B68F5FDC-313C-7842-C3B2-5FFBC4A61FA1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2487853" y="3277825"/>
                  <a:ext cx="2444760" cy="20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C289757B-5880-A18C-45B4-C7F543ADC84B}"/>
                    </a:ext>
                  </a:extLst>
                </p14:cNvPr>
                <p14:cNvContentPartPr/>
                <p14:nvPr/>
              </p14:nvContentPartPr>
              <p14:xfrm>
                <a:off x="3689533" y="3498865"/>
                <a:ext cx="1766520" cy="1955160"/>
              </p14:xfrm>
            </p:contentPart>
          </mc:Choice>
          <mc:Fallback xmlns="">
            <p:pic>
              <p:nvPicPr>
                <p:cNvPr id="2073" name="Ink 2072">
                  <a:extLst>
                    <a:ext uri="{FF2B5EF4-FFF2-40B4-BE49-F238E27FC236}">
                      <a16:creationId xmlns:a16="http://schemas.microsoft.com/office/drawing/2014/main" id="{6456BD24-6939-B861-1279-88600E5ACE49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3683413" y="3492745"/>
                  <a:ext cx="1778760" cy="19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AE0ABDCA-A5FE-9AB8-18B3-079465424474}"/>
                    </a:ext>
                  </a:extLst>
                </p14:cNvPr>
                <p14:cNvContentPartPr/>
                <p14:nvPr/>
              </p14:nvContentPartPr>
              <p14:xfrm>
                <a:off x="5761333" y="3453865"/>
                <a:ext cx="1225080" cy="1454760"/>
              </p14:xfrm>
            </p:contentPart>
          </mc:Choice>
          <mc:Fallback xmlns="">
            <p:pic>
              <p:nvPicPr>
                <p:cNvPr id="2074" name="Ink 2073">
                  <a:extLst>
                    <a:ext uri="{FF2B5EF4-FFF2-40B4-BE49-F238E27FC236}">
                      <a16:creationId xmlns:a16="http://schemas.microsoft.com/office/drawing/2014/main" id="{9154D6DB-0B4F-CE40-33CC-A40A8DFA989F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5755213" y="3447745"/>
                  <a:ext cx="1237320" cy="146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D7507CFF-A212-4589-F382-3E101BD3360E}"/>
                    </a:ext>
                  </a:extLst>
                </p14:cNvPr>
                <p14:cNvContentPartPr/>
                <p14:nvPr/>
              </p14:nvContentPartPr>
              <p14:xfrm>
                <a:off x="6269293" y="3265585"/>
                <a:ext cx="950040" cy="568440"/>
              </p14:xfrm>
            </p:contentPart>
          </mc:Choice>
          <mc:Fallback xmlns="">
            <p:pic>
              <p:nvPicPr>
                <p:cNvPr id="2075" name="Ink 2074">
                  <a:extLst>
                    <a:ext uri="{FF2B5EF4-FFF2-40B4-BE49-F238E27FC236}">
                      <a16:creationId xmlns:a16="http://schemas.microsoft.com/office/drawing/2014/main" id="{11272E87-BE00-E598-F8BB-7F898FBC72ED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6263173" y="3259465"/>
                  <a:ext cx="962280" cy="58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919ECC17-A83F-1A54-695C-EE736E84C649}"/>
                    </a:ext>
                  </a:extLst>
                </p14:cNvPr>
                <p14:cNvContentPartPr/>
                <p14:nvPr/>
              </p14:nvContentPartPr>
              <p14:xfrm>
                <a:off x="6651253" y="3139945"/>
                <a:ext cx="2516760" cy="790560"/>
              </p14:xfrm>
            </p:contentPart>
          </mc:Choice>
          <mc:Fallback xmlns="">
            <p:pic>
              <p:nvPicPr>
                <p:cNvPr id="2077" name="Ink 2076">
                  <a:extLst>
                    <a:ext uri="{FF2B5EF4-FFF2-40B4-BE49-F238E27FC236}">
                      <a16:creationId xmlns:a16="http://schemas.microsoft.com/office/drawing/2014/main" id="{D0746493-9789-7D09-63D7-4F1570811125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6645133" y="3133825"/>
                  <a:ext cx="2529000" cy="80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566446B4-3FA7-C0E5-E65E-9142C6696CA7}"/>
                    </a:ext>
                  </a:extLst>
                </p14:cNvPr>
                <p14:cNvContentPartPr/>
                <p14:nvPr/>
              </p14:nvContentPartPr>
              <p14:xfrm>
                <a:off x="6713533" y="3227065"/>
                <a:ext cx="2101680" cy="1609560"/>
              </p14:xfrm>
            </p:contentPart>
          </mc:Choice>
          <mc:Fallback xmlns="">
            <p:pic>
              <p:nvPicPr>
                <p:cNvPr id="2078" name="Ink 2077">
                  <a:extLst>
                    <a:ext uri="{FF2B5EF4-FFF2-40B4-BE49-F238E27FC236}">
                      <a16:creationId xmlns:a16="http://schemas.microsoft.com/office/drawing/2014/main" id="{327317DD-F3BE-EC9A-D613-EAF48DFAC4F1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6707413" y="3220945"/>
                  <a:ext cx="2113920" cy="162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75F88236-A2C4-6EAD-3739-E287F2A0FB5C}"/>
                    </a:ext>
                  </a:extLst>
                </p14:cNvPr>
                <p14:cNvContentPartPr/>
                <p14:nvPr/>
              </p14:nvContentPartPr>
              <p14:xfrm>
                <a:off x="6321493" y="3497785"/>
                <a:ext cx="2084400" cy="2140920"/>
              </p14:xfrm>
            </p:contentPart>
          </mc:Choice>
          <mc:Fallback xmlns="">
            <p:pic>
              <p:nvPicPr>
                <p:cNvPr id="2080" name="Ink 2079">
                  <a:extLst>
                    <a:ext uri="{FF2B5EF4-FFF2-40B4-BE49-F238E27FC236}">
                      <a16:creationId xmlns:a16="http://schemas.microsoft.com/office/drawing/2014/main" id="{7561C2D3-0B2E-0CE7-21B4-3921C02F9AB1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6315373" y="3491665"/>
                  <a:ext cx="2096640" cy="215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8EDD9F49-034E-C443-21F6-42134B0D4DEB}"/>
                    </a:ext>
                  </a:extLst>
                </p14:cNvPr>
                <p14:cNvContentPartPr/>
                <p14:nvPr/>
              </p14:nvContentPartPr>
              <p14:xfrm>
                <a:off x="6105133" y="2165065"/>
                <a:ext cx="152640" cy="642600"/>
              </p14:xfrm>
            </p:contentPart>
          </mc:Choice>
          <mc:Fallback xmlns="">
            <p:pic>
              <p:nvPicPr>
                <p:cNvPr id="2081" name="Ink 2080">
                  <a:extLst>
                    <a:ext uri="{FF2B5EF4-FFF2-40B4-BE49-F238E27FC236}">
                      <a16:creationId xmlns:a16="http://schemas.microsoft.com/office/drawing/2014/main" id="{859256C9-B751-E995-54EB-263086FC5819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6099013" y="2158945"/>
                  <a:ext cx="164880" cy="65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6AA7113C-5A49-563C-4B7C-FC498C14A451}"/>
                    </a:ext>
                  </a:extLst>
                </p14:cNvPr>
                <p14:cNvContentPartPr/>
                <p14:nvPr/>
              </p14:nvContentPartPr>
              <p14:xfrm>
                <a:off x="6416173" y="1162825"/>
                <a:ext cx="683640" cy="1758600"/>
              </p14:xfrm>
            </p:contentPart>
          </mc:Choice>
          <mc:Fallback xmlns="">
            <p:pic>
              <p:nvPicPr>
                <p:cNvPr id="2082" name="Ink 2081">
                  <a:extLst>
                    <a:ext uri="{FF2B5EF4-FFF2-40B4-BE49-F238E27FC236}">
                      <a16:creationId xmlns:a16="http://schemas.microsoft.com/office/drawing/2014/main" id="{C89DE61F-97B3-EFA9-A501-ED0D2C8B0A11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6410053" y="1156705"/>
                  <a:ext cx="695880" cy="177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68C4AD41-95E9-4AE4-33AD-F5E9339E381C}"/>
                    </a:ext>
                  </a:extLst>
                </p14:cNvPr>
                <p14:cNvContentPartPr/>
                <p14:nvPr/>
              </p14:nvContentPartPr>
              <p14:xfrm>
                <a:off x="6672853" y="2053105"/>
                <a:ext cx="797400" cy="955080"/>
              </p14:xfrm>
            </p:contentPart>
          </mc:Choice>
          <mc:Fallback xmlns="">
            <p:pic>
              <p:nvPicPr>
                <p:cNvPr id="2083" name="Ink 2082">
                  <a:extLst>
                    <a:ext uri="{FF2B5EF4-FFF2-40B4-BE49-F238E27FC236}">
                      <a16:creationId xmlns:a16="http://schemas.microsoft.com/office/drawing/2014/main" id="{C753964E-B5B1-4104-EFDA-902A26761514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6666733" y="2046985"/>
                  <a:ext cx="809640" cy="9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4363F6DA-61A5-3B85-ACFA-1791E027032F}"/>
                    </a:ext>
                  </a:extLst>
                </p14:cNvPr>
                <p14:cNvContentPartPr/>
                <p14:nvPr/>
              </p14:nvContentPartPr>
              <p14:xfrm>
                <a:off x="6747733" y="2815225"/>
                <a:ext cx="952200" cy="321120"/>
              </p14:xfrm>
            </p:contentPart>
          </mc:Choice>
          <mc:Fallback xmlns="">
            <p:pic>
              <p:nvPicPr>
                <p:cNvPr id="2084" name="Ink 2083">
                  <a:extLst>
                    <a:ext uri="{FF2B5EF4-FFF2-40B4-BE49-F238E27FC236}">
                      <a16:creationId xmlns:a16="http://schemas.microsoft.com/office/drawing/2014/main" id="{67410968-2FD3-9D5B-F4B3-4327EF8C5505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6741613" y="2809105"/>
                  <a:ext cx="964440" cy="33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48D8983C-6384-D99E-C2EC-372048A935EF}"/>
                    </a:ext>
                  </a:extLst>
                </p14:cNvPr>
                <p14:cNvContentPartPr/>
                <p14:nvPr/>
              </p14:nvContentPartPr>
              <p14:xfrm>
                <a:off x="6401773" y="2044825"/>
                <a:ext cx="1964160" cy="978120"/>
              </p14:xfrm>
            </p:contentPart>
          </mc:Choice>
          <mc:Fallback xmlns="">
            <p:pic>
              <p:nvPicPr>
                <p:cNvPr id="2086" name="Ink 2085">
                  <a:extLst>
                    <a:ext uri="{FF2B5EF4-FFF2-40B4-BE49-F238E27FC236}">
                      <a16:creationId xmlns:a16="http://schemas.microsoft.com/office/drawing/2014/main" id="{D9AA3C52-FFC5-C715-4BE0-C546BC63E526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6395653" y="2038705"/>
                  <a:ext cx="1976400" cy="9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9A1677E2-F64F-30C2-B8CE-ACD1EF172A55}"/>
                    </a:ext>
                  </a:extLst>
                </p14:cNvPr>
                <p14:cNvContentPartPr/>
                <p14:nvPr/>
              </p14:nvContentPartPr>
              <p14:xfrm>
                <a:off x="6427693" y="1026385"/>
                <a:ext cx="1890000" cy="1729080"/>
              </p14:xfrm>
            </p:contentPart>
          </mc:Choice>
          <mc:Fallback xmlns="">
            <p:pic>
              <p:nvPicPr>
                <p:cNvPr id="2087" name="Ink 2086">
                  <a:extLst>
                    <a:ext uri="{FF2B5EF4-FFF2-40B4-BE49-F238E27FC236}">
                      <a16:creationId xmlns:a16="http://schemas.microsoft.com/office/drawing/2014/main" id="{4F77C544-A998-34D3-5B37-0E6D86F3F1F9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6421573" y="1020265"/>
                  <a:ext cx="1902240" cy="174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6A080A42-AA82-0C5B-5BA9-45B23E578E2C}"/>
                    </a:ext>
                  </a:extLst>
                </p14:cNvPr>
                <p14:cNvContentPartPr/>
                <p14:nvPr/>
              </p14:nvContentPartPr>
              <p14:xfrm>
                <a:off x="6244813" y="1130425"/>
                <a:ext cx="3519000" cy="1739160"/>
              </p14:xfrm>
            </p:contentPart>
          </mc:Choice>
          <mc:Fallback xmlns="">
            <p:pic>
              <p:nvPicPr>
                <p:cNvPr id="2088" name="Ink 2087">
                  <a:extLst>
                    <a:ext uri="{FF2B5EF4-FFF2-40B4-BE49-F238E27FC236}">
                      <a16:creationId xmlns:a16="http://schemas.microsoft.com/office/drawing/2014/main" id="{F5FBD525-BD64-9C05-D8EF-67D1AC6658AC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6238693" y="1124305"/>
                  <a:ext cx="3531240" cy="175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5A185F88-C1F1-01DF-7974-2FED97F5CD65}"/>
                    </a:ext>
                  </a:extLst>
                </p14:cNvPr>
                <p14:cNvContentPartPr/>
                <p14:nvPr/>
              </p14:nvContentPartPr>
              <p14:xfrm>
                <a:off x="6588613" y="2662585"/>
                <a:ext cx="3253320" cy="643680"/>
              </p14:xfrm>
            </p:contentPart>
          </mc:Choice>
          <mc:Fallback xmlns="">
            <p:pic>
              <p:nvPicPr>
                <p:cNvPr id="2089" name="Ink 2088">
                  <a:extLst>
                    <a:ext uri="{FF2B5EF4-FFF2-40B4-BE49-F238E27FC236}">
                      <a16:creationId xmlns:a16="http://schemas.microsoft.com/office/drawing/2014/main" id="{B1C2E16F-F6B9-0932-0B7F-8BC9DC08487E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6582493" y="2656465"/>
                  <a:ext cx="3265560" cy="65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3DC802EC-402F-7BEB-7CC2-2034A4276292}"/>
                    </a:ext>
                  </a:extLst>
                </p14:cNvPr>
                <p14:cNvContentPartPr/>
                <p14:nvPr/>
              </p14:nvContentPartPr>
              <p14:xfrm>
                <a:off x="6468013" y="1924945"/>
                <a:ext cx="3702600" cy="1315800"/>
              </p14:xfrm>
            </p:contentPart>
          </mc:Choice>
          <mc:Fallback xmlns="">
            <p:pic>
              <p:nvPicPr>
                <p:cNvPr id="2091" name="Ink 2090">
                  <a:extLst>
                    <a:ext uri="{FF2B5EF4-FFF2-40B4-BE49-F238E27FC236}">
                      <a16:creationId xmlns:a16="http://schemas.microsoft.com/office/drawing/2014/main" id="{AA4EAD3E-9475-9EFE-3D4E-DCDFDDB23E74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6461893" y="1918825"/>
                  <a:ext cx="3714840" cy="13280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72" name="Rectangle 71">
            <a:extLst>
              <a:ext uri="{FF2B5EF4-FFF2-40B4-BE49-F238E27FC236}">
                <a16:creationId xmlns:a16="http://schemas.microsoft.com/office/drawing/2014/main" id="{270BB0DF-53B1-BBA8-4FBE-16A6E87135A4}"/>
              </a:ext>
            </a:extLst>
          </p:cNvPr>
          <p:cNvSpPr/>
          <p:nvPr/>
        </p:nvSpPr>
        <p:spPr>
          <a:xfrm>
            <a:off x="4169729" y="5325137"/>
            <a:ext cx="2797570" cy="101017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One Subnet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35054A83-24FD-E59F-C5DD-7EFEDAFCC590}"/>
              </a:ext>
            </a:extLst>
          </p:cNvPr>
          <p:cNvSpPr txBox="1"/>
          <p:nvPr/>
        </p:nvSpPr>
        <p:spPr>
          <a:xfrm>
            <a:off x="4056004" y="100975"/>
            <a:ext cx="2616849" cy="52322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marL="91440">
              <a:lnSpc>
                <a:spcPct val="100000"/>
              </a:lnSpc>
              <a:spcBef>
                <a:spcPts val="175"/>
              </a:spcBef>
            </a:pPr>
            <a:r>
              <a:rPr lang="en-US" sz="2800" b="1" spc="-10" dirty="0">
                <a:solidFill>
                  <a:srgbClr val="FFFFFF"/>
                </a:solidFill>
                <a:latin typeface="Calibri"/>
                <a:cs typeface="Calibri"/>
              </a:rPr>
              <a:t>200.23.16.0/20</a:t>
            </a:r>
            <a:endParaRPr lang="en-US" sz="28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315249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bject 2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25</a:t>
            </a:fld>
            <a:endParaRPr spc="-5" dirty="0"/>
          </a:p>
        </p:txBody>
      </p:sp>
      <p:pic>
        <p:nvPicPr>
          <p:cNvPr id="2" name="Picture 2" descr="WiFi Router Dual-Band AC1000 | Linksys: US">
            <a:extLst>
              <a:ext uri="{FF2B5EF4-FFF2-40B4-BE49-F238E27FC236}">
                <a16:creationId xmlns:a16="http://schemas.microsoft.com/office/drawing/2014/main" id="{23703430-3530-04DB-ABCB-F500FA6C30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31" t="19472" r="15841" b="22442"/>
          <a:stretch/>
        </p:blipFill>
        <p:spPr bwMode="auto">
          <a:xfrm>
            <a:off x="5181600" y="2362200"/>
            <a:ext cx="1148196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raphic 2" descr="Computer with solid fill">
            <a:extLst>
              <a:ext uri="{FF2B5EF4-FFF2-40B4-BE49-F238E27FC236}">
                <a16:creationId xmlns:a16="http://schemas.microsoft.com/office/drawing/2014/main" id="{FFF10152-31AB-D2E0-2774-8B93EC1256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71600" y="4876800"/>
            <a:ext cx="914400" cy="914400"/>
          </a:xfrm>
          <a:prstGeom prst="rect">
            <a:avLst/>
          </a:prstGeom>
        </p:spPr>
      </p:pic>
      <p:pic>
        <p:nvPicPr>
          <p:cNvPr id="4" name="Graphic 3" descr="Computer with solid fill">
            <a:extLst>
              <a:ext uri="{FF2B5EF4-FFF2-40B4-BE49-F238E27FC236}">
                <a16:creationId xmlns:a16="http://schemas.microsoft.com/office/drawing/2014/main" id="{06BC1BF7-286F-D693-89B0-D40E2464A9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81200" y="228600"/>
            <a:ext cx="914400" cy="914400"/>
          </a:xfrm>
          <a:prstGeom prst="rect">
            <a:avLst/>
          </a:prstGeom>
        </p:spPr>
      </p:pic>
      <p:pic>
        <p:nvPicPr>
          <p:cNvPr id="5" name="Graphic 4" descr="Computer with solid fill">
            <a:extLst>
              <a:ext uri="{FF2B5EF4-FFF2-40B4-BE49-F238E27FC236}">
                <a16:creationId xmlns:a16="http://schemas.microsoft.com/office/drawing/2014/main" id="{067F61C8-A6E5-C068-5823-027BF66E52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05200" y="228600"/>
            <a:ext cx="914400" cy="914400"/>
          </a:xfrm>
          <a:prstGeom prst="rect">
            <a:avLst/>
          </a:prstGeom>
        </p:spPr>
      </p:pic>
      <p:pic>
        <p:nvPicPr>
          <p:cNvPr id="6" name="Graphic 5" descr="Computer with solid fill">
            <a:extLst>
              <a:ext uri="{FF2B5EF4-FFF2-40B4-BE49-F238E27FC236}">
                <a16:creationId xmlns:a16="http://schemas.microsoft.com/office/drawing/2014/main" id="{08BAB642-19FF-FC0D-398B-D16BAC0CF0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5800" y="1134979"/>
            <a:ext cx="914400" cy="914400"/>
          </a:xfrm>
          <a:prstGeom prst="rect">
            <a:avLst/>
          </a:prstGeom>
        </p:spPr>
      </p:pic>
      <p:pic>
        <p:nvPicPr>
          <p:cNvPr id="7" name="Graphic 6" descr="Computer with solid fill">
            <a:extLst>
              <a:ext uri="{FF2B5EF4-FFF2-40B4-BE49-F238E27FC236}">
                <a16:creationId xmlns:a16="http://schemas.microsoft.com/office/drawing/2014/main" id="{06413922-724D-897E-E746-C123F64118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23311" y="1134979"/>
            <a:ext cx="914400" cy="914400"/>
          </a:xfrm>
          <a:prstGeom prst="rect">
            <a:avLst/>
          </a:prstGeom>
        </p:spPr>
      </p:pic>
      <p:pic>
        <p:nvPicPr>
          <p:cNvPr id="8" name="Graphic 7" descr="Computer with solid fill">
            <a:extLst>
              <a:ext uri="{FF2B5EF4-FFF2-40B4-BE49-F238E27FC236}">
                <a16:creationId xmlns:a16="http://schemas.microsoft.com/office/drawing/2014/main" id="{716C7C79-81ED-1E03-B678-05906148F3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68843" y="1134979"/>
            <a:ext cx="914400" cy="914400"/>
          </a:xfrm>
          <a:prstGeom prst="rect">
            <a:avLst/>
          </a:prstGeom>
        </p:spPr>
      </p:pic>
      <p:pic>
        <p:nvPicPr>
          <p:cNvPr id="9" name="Graphic 8" descr="Computer with solid fill">
            <a:extLst>
              <a:ext uri="{FF2B5EF4-FFF2-40B4-BE49-F238E27FC236}">
                <a16:creationId xmlns:a16="http://schemas.microsoft.com/office/drawing/2014/main" id="{E19283A5-D6FE-8443-6073-FED5B03F15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6800" y="2286000"/>
            <a:ext cx="914400" cy="914400"/>
          </a:xfrm>
          <a:prstGeom prst="rect">
            <a:avLst/>
          </a:prstGeom>
        </p:spPr>
      </p:pic>
      <p:pic>
        <p:nvPicPr>
          <p:cNvPr id="10" name="Graphic 9" descr="Computer with solid fill">
            <a:extLst>
              <a:ext uri="{FF2B5EF4-FFF2-40B4-BE49-F238E27FC236}">
                <a16:creationId xmlns:a16="http://schemas.microsoft.com/office/drawing/2014/main" id="{9C0E9250-C025-D458-0CE6-FC3CD6F269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31382" y="2286000"/>
            <a:ext cx="914400" cy="914400"/>
          </a:xfrm>
          <a:prstGeom prst="rect">
            <a:avLst/>
          </a:prstGeom>
        </p:spPr>
      </p:pic>
      <p:pic>
        <p:nvPicPr>
          <p:cNvPr id="11" name="Graphic 10" descr="Computer with solid fill">
            <a:extLst>
              <a:ext uri="{FF2B5EF4-FFF2-40B4-BE49-F238E27FC236}">
                <a16:creationId xmlns:a16="http://schemas.microsoft.com/office/drawing/2014/main" id="{F42C328F-48A0-E2E0-FE9F-D889DD5B42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91954" y="2362200"/>
            <a:ext cx="914400" cy="914400"/>
          </a:xfrm>
          <a:prstGeom prst="rect">
            <a:avLst/>
          </a:prstGeom>
        </p:spPr>
      </p:pic>
      <p:pic>
        <p:nvPicPr>
          <p:cNvPr id="12" name="Graphic 11" descr="Computer with solid fill">
            <a:extLst>
              <a:ext uri="{FF2B5EF4-FFF2-40B4-BE49-F238E27FC236}">
                <a16:creationId xmlns:a16="http://schemas.microsoft.com/office/drawing/2014/main" id="{3696CB32-3561-72A6-1465-DC553BA8F4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0814" y="4038600"/>
            <a:ext cx="914400" cy="914400"/>
          </a:xfrm>
          <a:prstGeom prst="rect">
            <a:avLst/>
          </a:prstGeom>
        </p:spPr>
      </p:pic>
      <p:pic>
        <p:nvPicPr>
          <p:cNvPr id="13" name="Graphic 12" descr="Computer with solid fill">
            <a:extLst>
              <a:ext uri="{FF2B5EF4-FFF2-40B4-BE49-F238E27FC236}">
                <a16:creationId xmlns:a16="http://schemas.microsoft.com/office/drawing/2014/main" id="{1C4E8F01-B0E4-29C4-5A4B-B160A71D53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09800" y="3657601"/>
            <a:ext cx="914400" cy="914400"/>
          </a:xfrm>
          <a:prstGeom prst="rect">
            <a:avLst/>
          </a:prstGeom>
        </p:spPr>
      </p:pic>
      <p:pic>
        <p:nvPicPr>
          <p:cNvPr id="14" name="Graphic 13" descr="Computer with solid fill">
            <a:extLst>
              <a:ext uri="{FF2B5EF4-FFF2-40B4-BE49-F238E27FC236}">
                <a16:creationId xmlns:a16="http://schemas.microsoft.com/office/drawing/2014/main" id="{CEB7A48C-F09F-B775-0E3D-4B220D571F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81400" y="4090738"/>
            <a:ext cx="914400" cy="914400"/>
          </a:xfrm>
          <a:prstGeom prst="rect">
            <a:avLst/>
          </a:prstGeom>
        </p:spPr>
      </p:pic>
      <p:pic>
        <p:nvPicPr>
          <p:cNvPr id="15" name="Graphic 14" descr="Computer with solid fill">
            <a:extLst>
              <a:ext uri="{FF2B5EF4-FFF2-40B4-BE49-F238E27FC236}">
                <a16:creationId xmlns:a16="http://schemas.microsoft.com/office/drawing/2014/main" id="{1740D421-1BED-C954-7AB3-8CC2341DF9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514348" y="4604086"/>
            <a:ext cx="914400" cy="914400"/>
          </a:xfrm>
          <a:prstGeom prst="rect">
            <a:avLst/>
          </a:prstGeom>
        </p:spPr>
      </p:pic>
      <p:pic>
        <p:nvPicPr>
          <p:cNvPr id="16" name="Graphic 15" descr="Computer with solid fill">
            <a:extLst>
              <a:ext uri="{FF2B5EF4-FFF2-40B4-BE49-F238E27FC236}">
                <a16:creationId xmlns:a16="http://schemas.microsoft.com/office/drawing/2014/main" id="{F72F9B99-8AF8-F140-04FF-C650EEDC54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43200" y="5225717"/>
            <a:ext cx="914400" cy="914400"/>
          </a:xfrm>
          <a:prstGeom prst="rect">
            <a:avLst/>
          </a:prstGeom>
        </p:spPr>
      </p:pic>
      <p:pic>
        <p:nvPicPr>
          <p:cNvPr id="17" name="Graphic 16" descr="Computer with solid fill">
            <a:extLst>
              <a:ext uri="{FF2B5EF4-FFF2-40B4-BE49-F238E27FC236}">
                <a16:creationId xmlns:a16="http://schemas.microsoft.com/office/drawing/2014/main" id="{AD3888C2-483F-C360-5945-EBD3A7917E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29796" y="381000"/>
            <a:ext cx="914400" cy="914400"/>
          </a:xfrm>
          <a:prstGeom prst="rect">
            <a:avLst/>
          </a:prstGeom>
        </p:spPr>
      </p:pic>
      <p:pic>
        <p:nvPicPr>
          <p:cNvPr id="18" name="Graphic 17" descr="Computer with solid fill">
            <a:extLst>
              <a:ext uri="{FF2B5EF4-FFF2-40B4-BE49-F238E27FC236}">
                <a16:creationId xmlns:a16="http://schemas.microsoft.com/office/drawing/2014/main" id="{52B1F36A-06D0-5D9B-DEEE-3787FF5CDF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01000" y="208547"/>
            <a:ext cx="914400" cy="914400"/>
          </a:xfrm>
          <a:prstGeom prst="rect">
            <a:avLst/>
          </a:prstGeom>
        </p:spPr>
      </p:pic>
      <p:pic>
        <p:nvPicPr>
          <p:cNvPr id="19" name="Graphic 18" descr="Computer with solid fill">
            <a:extLst>
              <a:ext uri="{FF2B5EF4-FFF2-40B4-BE49-F238E27FC236}">
                <a16:creationId xmlns:a16="http://schemas.microsoft.com/office/drawing/2014/main" id="{648FBC84-BEC4-26E9-4FDE-8CEA3CD3D6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78580" y="1295400"/>
            <a:ext cx="914400" cy="914400"/>
          </a:xfrm>
          <a:prstGeom prst="rect">
            <a:avLst/>
          </a:prstGeom>
        </p:spPr>
      </p:pic>
      <p:pic>
        <p:nvPicPr>
          <p:cNvPr id="20" name="Graphic 19" descr="Computer with solid fill">
            <a:extLst>
              <a:ext uri="{FF2B5EF4-FFF2-40B4-BE49-F238E27FC236}">
                <a16:creationId xmlns:a16="http://schemas.microsoft.com/office/drawing/2014/main" id="{64A6830F-572A-19F8-E942-60E9453935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89788" y="1385637"/>
            <a:ext cx="914400" cy="914400"/>
          </a:xfrm>
          <a:prstGeom prst="rect">
            <a:avLst/>
          </a:prstGeom>
        </p:spPr>
      </p:pic>
      <p:pic>
        <p:nvPicPr>
          <p:cNvPr id="21" name="Graphic 20" descr="Computer with solid fill">
            <a:extLst>
              <a:ext uri="{FF2B5EF4-FFF2-40B4-BE49-F238E27FC236}">
                <a16:creationId xmlns:a16="http://schemas.microsoft.com/office/drawing/2014/main" id="{A9F92CDE-1237-1BDA-3B9D-AA6258FFD2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28748" y="304800"/>
            <a:ext cx="914400" cy="914400"/>
          </a:xfrm>
          <a:prstGeom prst="rect">
            <a:avLst/>
          </a:prstGeom>
        </p:spPr>
      </p:pic>
      <p:pic>
        <p:nvPicPr>
          <p:cNvPr id="23" name="Graphic 22" descr="Computer with solid fill">
            <a:extLst>
              <a:ext uri="{FF2B5EF4-FFF2-40B4-BE49-F238E27FC236}">
                <a16:creationId xmlns:a16="http://schemas.microsoft.com/office/drawing/2014/main" id="{F65544A8-B447-9AEB-1FBB-79B32D86C2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46168" y="1295400"/>
            <a:ext cx="914400" cy="914400"/>
          </a:xfrm>
          <a:prstGeom prst="rect">
            <a:avLst/>
          </a:prstGeom>
        </p:spPr>
      </p:pic>
      <p:pic>
        <p:nvPicPr>
          <p:cNvPr id="24" name="Graphic 23" descr="Computer with solid fill">
            <a:extLst>
              <a:ext uri="{FF2B5EF4-FFF2-40B4-BE49-F238E27FC236}">
                <a16:creationId xmlns:a16="http://schemas.microsoft.com/office/drawing/2014/main" id="{DF985E5B-6233-6548-73B5-8BC625967C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72700" y="1271337"/>
            <a:ext cx="914400" cy="914400"/>
          </a:xfrm>
          <a:prstGeom prst="rect">
            <a:avLst/>
          </a:prstGeom>
        </p:spPr>
      </p:pic>
      <p:pic>
        <p:nvPicPr>
          <p:cNvPr id="32" name="Graphic 31" descr="Computer with solid fill">
            <a:extLst>
              <a:ext uri="{FF2B5EF4-FFF2-40B4-BE49-F238E27FC236}">
                <a16:creationId xmlns:a16="http://schemas.microsoft.com/office/drawing/2014/main" id="{B87AECCA-E2AB-EE7A-C00D-16D46C4D81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62374" y="2209800"/>
            <a:ext cx="914400" cy="914400"/>
          </a:xfrm>
          <a:prstGeom prst="rect">
            <a:avLst/>
          </a:prstGeom>
        </p:spPr>
      </p:pic>
      <p:pic>
        <p:nvPicPr>
          <p:cNvPr id="33" name="Graphic 32" descr="Computer with solid fill">
            <a:extLst>
              <a:ext uri="{FF2B5EF4-FFF2-40B4-BE49-F238E27FC236}">
                <a16:creationId xmlns:a16="http://schemas.microsoft.com/office/drawing/2014/main" id="{5C73CF59-EF76-FBCC-65F6-91E9B2D455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42094" y="2133600"/>
            <a:ext cx="914400" cy="914400"/>
          </a:xfrm>
          <a:prstGeom prst="rect">
            <a:avLst/>
          </a:prstGeom>
        </p:spPr>
      </p:pic>
      <p:pic>
        <p:nvPicPr>
          <p:cNvPr id="34" name="Graphic 33" descr="Computer with solid fill">
            <a:extLst>
              <a:ext uri="{FF2B5EF4-FFF2-40B4-BE49-F238E27FC236}">
                <a16:creationId xmlns:a16="http://schemas.microsoft.com/office/drawing/2014/main" id="{C3B3DD8D-F0E0-FD93-2FDB-5DA5F06249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91400" y="3689686"/>
            <a:ext cx="914400" cy="914400"/>
          </a:xfrm>
          <a:prstGeom prst="rect">
            <a:avLst/>
          </a:prstGeom>
        </p:spPr>
      </p:pic>
      <p:pic>
        <p:nvPicPr>
          <p:cNvPr id="35" name="Graphic 34" descr="Computer with solid fill">
            <a:extLst>
              <a:ext uri="{FF2B5EF4-FFF2-40B4-BE49-F238E27FC236}">
                <a16:creationId xmlns:a16="http://schemas.microsoft.com/office/drawing/2014/main" id="{42EB35EB-A97E-E975-B5FC-3D5DBA04E6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60568" y="3689686"/>
            <a:ext cx="914400" cy="914400"/>
          </a:xfrm>
          <a:prstGeom prst="rect">
            <a:avLst/>
          </a:prstGeom>
        </p:spPr>
      </p:pic>
      <p:pic>
        <p:nvPicPr>
          <p:cNvPr id="37" name="Graphic 36" descr="Computer with solid fill">
            <a:extLst>
              <a:ext uri="{FF2B5EF4-FFF2-40B4-BE49-F238E27FC236}">
                <a16:creationId xmlns:a16="http://schemas.microsoft.com/office/drawing/2014/main" id="{CB1405B1-049A-A610-82CA-75D7ECF8B1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75754" y="4712372"/>
            <a:ext cx="914400" cy="914400"/>
          </a:xfrm>
          <a:prstGeom prst="rect">
            <a:avLst/>
          </a:prstGeom>
        </p:spPr>
      </p:pic>
      <p:pic>
        <p:nvPicPr>
          <p:cNvPr id="39" name="Graphic 38" descr="Computer with solid fill">
            <a:extLst>
              <a:ext uri="{FF2B5EF4-FFF2-40B4-BE49-F238E27FC236}">
                <a16:creationId xmlns:a16="http://schemas.microsoft.com/office/drawing/2014/main" id="{88CCCCD8-7ACE-550C-9840-2EA68A8398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7200" y="228600"/>
            <a:ext cx="914400" cy="914400"/>
          </a:xfrm>
          <a:prstGeom prst="rect">
            <a:avLst/>
          </a:prstGeom>
        </p:spPr>
      </p:pic>
      <p:pic>
        <p:nvPicPr>
          <p:cNvPr id="41" name="Graphic 40" descr="Computer with solid fill">
            <a:extLst>
              <a:ext uri="{FF2B5EF4-FFF2-40B4-BE49-F238E27FC236}">
                <a16:creationId xmlns:a16="http://schemas.microsoft.com/office/drawing/2014/main" id="{BDDBA879-A180-AB18-6481-5DD93289F0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12908" y="4712372"/>
            <a:ext cx="914400" cy="914400"/>
          </a:xfrm>
          <a:prstGeom prst="rect">
            <a:avLst/>
          </a:prstGeom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87F3EA58-17D3-4CB9-A172-F23B25CE1A8D}"/>
              </a:ext>
            </a:extLst>
          </p:cNvPr>
          <p:cNvGrpSpPr/>
          <p:nvPr/>
        </p:nvGrpSpPr>
        <p:grpSpPr>
          <a:xfrm>
            <a:off x="1395253" y="954025"/>
            <a:ext cx="8775360" cy="4684680"/>
            <a:chOff x="1395253" y="954025"/>
            <a:chExt cx="8775360" cy="4684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8F11AD23-2D38-C4CD-C19F-51C90ED2442D}"/>
                    </a:ext>
                  </a:extLst>
                </p14:cNvPr>
                <p14:cNvContentPartPr/>
                <p14:nvPr/>
              </p14:nvContentPartPr>
              <p14:xfrm>
                <a:off x="1395253" y="1002265"/>
                <a:ext cx="3686040" cy="160236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8F11AD23-2D38-C4CD-C19F-51C90ED2442D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389133" y="996145"/>
                  <a:ext cx="3698280" cy="161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08F8DC2B-1570-FAE9-1068-2D6B684898F6}"/>
                    </a:ext>
                  </a:extLst>
                </p14:cNvPr>
                <p14:cNvContentPartPr/>
                <p14:nvPr/>
              </p14:nvContentPartPr>
              <p14:xfrm>
                <a:off x="3023533" y="1876705"/>
                <a:ext cx="2025000" cy="96948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08F8DC2B-1570-FAE9-1068-2D6B684898F6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017413" y="1870585"/>
                  <a:ext cx="2037240" cy="9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95244DB0-3F1C-5353-BE34-45B0B5D93AC8}"/>
                    </a:ext>
                  </a:extLst>
                </p14:cNvPr>
                <p14:cNvContentPartPr/>
                <p14:nvPr/>
              </p14:nvContentPartPr>
              <p14:xfrm>
                <a:off x="4355173" y="1916665"/>
                <a:ext cx="698400" cy="66312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95244DB0-3F1C-5353-BE34-45B0B5D93AC8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349053" y="1910545"/>
                  <a:ext cx="710640" cy="67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B73D408C-C4BE-572D-D994-2F8D0C4A3219}"/>
                    </a:ext>
                  </a:extLst>
                </p14:cNvPr>
                <p14:cNvContentPartPr/>
                <p14:nvPr/>
              </p14:nvContentPartPr>
              <p14:xfrm>
                <a:off x="4378933" y="978505"/>
                <a:ext cx="817920" cy="149328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B73D408C-C4BE-572D-D994-2F8D0C4A3219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372813" y="972386"/>
                  <a:ext cx="830160" cy="150551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CFBE9795-4A3F-4B53-7254-CB161D433EA4}"/>
                    </a:ext>
                  </a:extLst>
                </p14:cNvPr>
                <p14:cNvContentPartPr/>
                <p14:nvPr/>
              </p14:nvContentPartPr>
              <p14:xfrm>
                <a:off x="2895373" y="954025"/>
                <a:ext cx="2069640" cy="160812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CFBE9795-4A3F-4B53-7254-CB161D433EA4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889253" y="947905"/>
                  <a:ext cx="2081880" cy="162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EAEF1F87-3C85-5EA4-DCE9-09682B26B440}"/>
                    </a:ext>
                  </a:extLst>
                </p14:cNvPr>
                <p14:cNvContentPartPr/>
                <p14:nvPr/>
              </p14:nvContentPartPr>
              <p14:xfrm>
                <a:off x="2125333" y="2941945"/>
                <a:ext cx="2839680" cy="18648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EAEF1F87-3C85-5EA4-DCE9-09682B26B440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119212" y="2935813"/>
                  <a:ext cx="2851922" cy="19874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A09DA7FD-50E4-5768-62B7-86BAF2F5F220}"/>
                    </a:ext>
                  </a:extLst>
                </p14:cNvPr>
                <p14:cNvContentPartPr/>
                <p14:nvPr/>
              </p14:nvContentPartPr>
              <p14:xfrm>
                <a:off x="3472813" y="2718745"/>
                <a:ext cx="1593000" cy="27252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A09DA7FD-50E4-5768-62B7-86BAF2F5F220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3466693" y="2712625"/>
                  <a:ext cx="1605240" cy="28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AA55A165-2E02-AF47-B745-F496B47BC428}"/>
                    </a:ext>
                  </a:extLst>
                </p14:cNvPr>
                <p14:cNvContentPartPr/>
                <p14:nvPr/>
              </p14:nvContentPartPr>
              <p14:xfrm>
                <a:off x="4675933" y="2935105"/>
                <a:ext cx="344520" cy="8316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AA55A165-2E02-AF47-B745-F496B47BC428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4669819" y="2928985"/>
                  <a:ext cx="356747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07A9886D-0453-5F88-F465-7965E42FFAC8}"/>
                    </a:ext>
                  </a:extLst>
                </p14:cNvPr>
                <p14:cNvContentPartPr/>
                <p14:nvPr/>
              </p14:nvContentPartPr>
              <p14:xfrm>
                <a:off x="3055933" y="3079825"/>
                <a:ext cx="1836720" cy="86652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07A9886D-0453-5F88-F465-7965E42FFAC8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3049814" y="3073705"/>
                  <a:ext cx="1848958" cy="87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4C29EF52-6836-C5C1-9AA7-9BE4EAF6036D}"/>
                    </a:ext>
                  </a:extLst>
                </p14:cNvPr>
                <p14:cNvContentPartPr/>
                <p14:nvPr/>
              </p14:nvContentPartPr>
              <p14:xfrm>
                <a:off x="4539853" y="3361345"/>
                <a:ext cx="846360" cy="106632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4C29EF52-6836-C5C1-9AA7-9BE4EAF6036D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4533733" y="3355225"/>
                  <a:ext cx="858600" cy="10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AC06D52C-45FC-A477-A3A0-93F36FF8D3C1}"/>
                    </a:ext>
                  </a:extLst>
                </p14:cNvPr>
                <p14:cNvContentPartPr/>
                <p14:nvPr/>
              </p14:nvContentPartPr>
              <p14:xfrm>
                <a:off x="1692253" y="3254065"/>
                <a:ext cx="3072600" cy="132588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AC06D52C-45FC-A477-A3A0-93F36FF8D3C1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686133" y="3247943"/>
                  <a:ext cx="3084840" cy="133812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14DDD27B-F675-A5BC-DBC8-5CD2DF5D37BC}"/>
                    </a:ext>
                  </a:extLst>
                </p14:cNvPr>
                <p14:cNvContentPartPr/>
                <p14:nvPr/>
              </p14:nvContentPartPr>
              <p14:xfrm>
                <a:off x="2493973" y="3283945"/>
                <a:ext cx="2432520" cy="199368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14DDD27B-F675-A5BC-DBC8-5CD2DF5D37BC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2487853" y="3277825"/>
                  <a:ext cx="2444760" cy="20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C289757B-5880-A18C-45B4-C7F543ADC84B}"/>
                    </a:ext>
                  </a:extLst>
                </p14:cNvPr>
                <p14:cNvContentPartPr/>
                <p14:nvPr/>
              </p14:nvContentPartPr>
              <p14:xfrm>
                <a:off x="3689533" y="3498865"/>
                <a:ext cx="1766520" cy="195516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C289757B-5880-A18C-45B4-C7F543ADC84B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3683413" y="3492745"/>
                  <a:ext cx="1778760" cy="19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AE0ABDCA-A5FE-9AB8-18B3-079465424474}"/>
                    </a:ext>
                  </a:extLst>
                </p14:cNvPr>
                <p14:cNvContentPartPr/>
                <p14:nvPr/>
              </p14:nvContentPartPr>
              <p14:xfrm>
                <a:off x="5761333" y="3453865"/>
                <a:ext cx="1225080" cy="145476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AE0ABDCA-A5FE-9AB8-18B3-079465424474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5755211" y="3447745"/>
                  <a:ext cx="1237324" cy="146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D7507CFF-A212-4589-F382-3E101BD3360E}"/>
                    </a:ext>
                  </a:extLst>
                </p14:cNvPr>
                <p14:cNvContentPartPr/>
                <p14:nvPr/>
              </p14:nvContentPartPr>
              <p14:xfrm>
                <a:off x="6269293" y="3265585"/>
                <a:ext cx="950040" cy="56844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D7507CFF-A212-4589-F382-3E101BD3360E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6263173" y="3259465"/>
                  <a:ext cx="962280" cy="58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919ECC17-A83F-1A54-695C-EE736E84C649}"/>
                    </a:ext>
                  </a:extLst>
                </p14:cNvPr>
                <p14:cNvContentPartPr/>
                <p14:nvPr/>
              </p14:nvContentPartPr>
              <p14:xfrm>
                <a:off x="6651253" y="3139945"/>
                <a:ext cx="2516760" cy="79056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919ECC17-A83F-1A54-695C-EE736E84C649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6645134" y="3133825"/>
                  <a:ext cx="2528998" cy="80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566446B4-3FA7-C0E5-E65E-9142C6696CA7}"/>
                    </a:ext>
                  </a:extLst>
                </p14:cNvPr>
                <p14:cNvContentPartPr/>
                <p14:nvPr/>
              </p14:nvContentPartPr>
              <p14:xfrm>
                <a:off x="6713533" y="3227065"/>
                <a:ext cx="2101680" cy="160956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566446B4-3FA7-C0E5-E65E-9142C6696CA7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6707414" y="3220946"/>
                  <a:ext cx="2113918" cy="162179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75F88236-A2C4-6EAD-3739-E287F2A0FB5C}"/>
                    </a:ext>
                  </a:extLst>
                </p14:cNvPr>
                <p14:cNvContentPartPr/>
                <p14:nvPr/>
              </p14:nvContentPartPr>
              <p14:xfrm>
                <a:off x="6321493" y="3497785"/>
                <a:ext cx="2084400" cy="214092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75F88236-A2C4-6EAD-3739-E287F2A0FB5C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6315373" y="3491666"/>
                  <a:ext cx="2096640" cy="215315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8EDD9F49-034E-C443-21F6-42134B0D4DEB}"/>
                    </a:ext>
                  </a:extLst>
                </p14:cNvPr>
                <p14:cNvContentPartPr/>
                <p14:nvPr/>
              </p14:nvContentPartPr>
              <p14:xfrm>
                <a:off x="6105133" y="2165065"/>
                <a:ext cx="152640" cy="64260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8EDD9F49-034E-C443-21F6-42134B0D4DEB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6099027" y="2158945"/>
                  <a:ext cx="164851" cy="65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6AA7113C-5A49-563C-4B7C-FC498C14A451}"/>
                    </a:ext>
                  </a:extLst>
                </p14:cNvPr>
                <p14:cNvContentPartPr/>
                <p14:nvPr/>
              </p14:nvContentPartPr>
              <p14:xfrm>
                <a:off x="6416173" y="1162825"/>
                <a:ext cx="683640" cy="175860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6AA7113C-5A49-563C-4B7C-FC498C14A451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6410053" y="1156705"/>
                  <a:ext cx="695880" cy="177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68C4AD41-95E9-4AE4-33AD-F5E9339E381C}"/>
                    </a:ext>
                  </a:extLst>
                </p14:cNvPr>
                <p14:cNvContentPartPr/>
                <p14:nvPr/>
              </p14:nvContentPartPr>
              <p14:xfrm>
                <a:off x="6672853" y="2053105"/>
                <a:ext cx="797400" cy="95508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68C4AD41-95E9-4AE4-33AD-F5E9339E381C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6666736" y="2046985"/>
                  <a:ext cx="809634" cy="9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4363F6DA-61A5-3B85-ACFA-1791E027032F}"/>
                    </a:ext>
                  </a:extLst>
                </p14:cNvPr>
                <p14:cNvContentPartPr/>
                <p14:nvPr/>
              </p14:nvContentPartPr>
              <p14:xfrm>
                <a:off x="6747733" y="2815225"/>
                <a:ext cx="952200" cy="32112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4363F6DA-61A5-3B85-ACFA-1791E027032F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6741613" y="2809105"/>
                  <a:ext cx="964440" cy="33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48D8983C-6384-D99E-C2EC-372048A935EF}"/>
                    </a:ext>
                  </a:extLst>
                </p14:cNvPr>
                <p14:cNvContentPartPr/>
                <p14:nvPr/>
              </p14:nvContentPartPr>
              <p14:xfrm>
                <a:off x="6401773" y="2044825"/>
                <a:ext cx="1964160" cy="97812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48D8983C-6384-D99E-C2EC-372048A935EF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6395653" y="2038705"/>
                  <a:ext cx="1976400" cy="9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9A1677E2-F64F-30C2-B8CE-ACD1EF172A55}"/>
                    </a:ext>
                  </a:extLst>
                </p14:cNvPr>
                <p14:cNvContentPartPr/>
                <p14:nvPr/>
              </p14:nvContentPartPr>
              <p14:xfrm>
                <a:off x="6427693" y="1026385"/>
                <a:ext cx="1890000" cy="172908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9A1677E2-F64F-30C2-B8CE-ACD1EF172A55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6421573" y="1020265"/>
                  <a:ext cx="1902240" cy="174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6A080A42-AA82-0C5B-5BA9-45B23E578E2C}"/>
                    </a:ext>
                  </a:extLst>
                </p14:cNvPr>
                <p14:cNvContentPartPr/>
                <p14:nvPr/>
              </p14:nvContentPartPr>
              <p14:xfrm>
                <a:off x="6244813" y="1130425"/>
                <a:ext cx="3519000" cy="173916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6A080A42-AA82-0C5B-5BA9-45B23E578E2C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6238693" y="1124305"/>
                  <a:ext cx="3531240" cy="175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5A185F88-C1F1-01DF-7974-2FED97F5CD65}"/>
                    </a:ext>
                  </a:extLst>
                </p14:cNvPr>
                <p14:cNvContentPartPr/>
                <p14:nvPr/>
              </p14:nvContentPartPr>
              <p14:xfrm>
                <a:off x="6588613" y="2662585"/>
                <a:ext cx="3253320" cy="64368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5A185F88-C1F1-01DF-7974-2FED97F5CD65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6582493" y="2656465"/>
                  <a:ext cx="3265560" cy="65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3DC802EC-402F-7BEB-7CC2-2034A4276292}"/>
                    </a:ext>
                  </a:extLst>
                </p14:cNvPr>
                <p14:cNvContentPartPr/>
                <p14:nvPr/>
              </p14:nvContentPartPr>
              <p14:xfrm>
                <a:off x="6468013" y="1924945"/>
                <a:ext cx="3702600" cy="131580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3DC802EC-402F-7BEB-7CC2-2034A4276292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6461893" y="1918823"/>
                  <a:ext cx="3714840" cy="1328043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5F4FA834-AB5E-54E1-D48A-96557F8E3428}"/>
              </a:ext>
            </a:extLst>
          </p:cNvPr>
          <p:cNvSpPr/>
          <p:nvPr/>
        </p:nvSpPr>
        <p:spPr>
          <a:xfrm>
            <a:off x="220973" y="258864"/>
            <a:ext cx="4888604" cy="3047401"/>
          </a:xfrm>
          <a:prstGeom prst="rect">
            <a:avLst/>
          </a:prstGeom>
          <a:solidFill>
            <a:schemeClr val="accent1">
              <a:alpha val="57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8BC6661-E517-0260-F355-C3C028E294C8}"/>
              </a:ext>
            </a:extLst>
          </p:cNvPr>
          <p:cNvSpPr/>
          <p:nvPr/>
        </p:nvSpPr>
        <p:spPr>
          <a:xfrm>
            <a:off x="5784554" y="248157"/>
            <a:ext cx="5645446" cy="3047401"/>
          </a:xfrm>
          <a:prstGeom prst="rect">
            <a:avLst/>
          </a:prstGeom>
          <a:solidFill>
            <a:schemeClr val="accent1">
              <a:alpha val="57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420C337-872D-1536-C001-4C7E99650762}"/>
              </a:ext>
            </a:extLst>
          </p:cNvPr>
          <p:cNvSpPr/>
          <p:nvPr/>
        </p:nvSpPr>
        <p:spPr>
          <a:xfrm>
            <a:off x="168145" y="3374230"/>
            <a:ext cx="4888604" cy="3047401"/>
          </a:xfrm>
          <a:prstGeom prst="rect">
            <a:avLst/>
          </a:prstGeom>
          <a:solidFill>
            <a:schemeClr val="accent1">
              <a:alpha val="57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E8F941B-365B-36E1-E03A-1D77644BEF56}"/>
              </a:ext>
            </a:extLst>
          </p:cNvPr>
          <p:cNvSpPr/>
          <p:nvPr/>
        </p:nvSpPr>
        <p:spPr>
          <a:xfrm>
            <a:off x="6762951" y="3364945"/>
            <a:ext cx="4888604" cy="3047401"/>
          </a:xfrm>
          <a:prstGeom prst="rect">
            <a:avLst/>
          </a:prstGeom>
          <a:solidFill>
            <a:schemeClr val="accent1">
              <a:alpha val="57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70BB0DF-53B1-BBA8-4FBE-16A6E87135A4}"/>
              </a:ext>
            </a:extLst>
          </p:cNvPr>
          <p:cNvSpPr/>
          <p:nvPr/>
        </p:nvSpPr>
        <p:spPr>
          <a:xfrm>
            <a:off x="4273983" y="5143523"/>
            <a:ext cx="2797570" cy="101017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Four Subnets</a:t>
            </a:r>
          </a:p>
        </p:txBody>
      </p:sp>
    </p:spTree>
    <p:extLst>
      <p:ext uri="{BB962C8B-B14F-4D97-AF65-F5344CB8AC3E}">
        <p14:creationId xmlns:p14="http://schemas.microsoft.com/office/powerpoint/2010/main" val="39475400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bject 2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26</a:t>
            </a:fld>
            <a:endParaRPr spc="-5" dirty="0"/>
          </a:p>
        </p:txBody>
      </p:sp>
      <p:pic>
        <p:nvPicPr>
          <p:cNvPr id="2" name="Picture 2" descr="WiFi Router Dual-Band AC1000 | Linksys: US">
            <a:extLst>
              <a:ext uri="{FF2B5EF4-FFF2-40B4-BE49-F238E27FC236}">
                <a16:creationId xmlns:a16="http://schemas.microsoft.com/office/drawing/2014/main" id="{23703430-3530-04DB-ABCB-F500FA6C30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31" t="19472" r="15841" b="22442"/>
          <a:stretch/>
        </p:blipFill>
        <p:spPr bwMode="auto">
          <a:xfrm>
            <a:off x="5181600" y="2362200"/>
            <a:ext cx="1148196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raphic 2" descr="Computer with solid fill">
            <a:extLst>
              <a:ext uri="{FF2B5EF4-FFF2-40B4-BE49-F238E27FC236}">
                <a16:creationId xmlns:a16="http://schemas.microsoft.com/office/drawing/2014/main" id="{FFF10152-31AB-D2E0-2774-8B93EC1256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71600" y="4876800"/>
            <a:ext cx="914400" cy="914400"/>
          </a:xfrm>
          <a:prstGeom prst="rect">
            <a:avLst/>
          </a:prstGeom>
        </p:spPr>
      </p:pic>
      <p:pic>
        <p:nvPicPr>
          <p:cNvPr id="4" name="Graphic 3" descr="Computer with solid fill">
            <a:extLst>
              <a:ext uri="{FF2B5EF4-FFF2-40B4-BE49-F238E27FC236}">
                <a16:creationId xmlns:a16="http://schemas.microsoft.com/office/drawing/2014/main" id="{06BC1BF7-286F-D693-89B0-D40E2464A9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81200" y="228600"/>
            <a:ext cx="914400" cy="914400"/>
          </a:xfrm>
          <a:prstGeom prst="rect">
            <a:avLst/>
          </a:prstGeom>
        </p:spPr>
      </p:pic>
      <p:pic>
        <p:nvPicPr>
          <p:cNvPr id="5" name="Graphic 4" descr="Computer with solid fill">
            <a:extLst>
              <a:ext uri="{FF2B5EF4-FFF2-40B4-BE49-F238E27FC236}">
                <a16:creationId xmlns:a16="http://schemas.microsoft.com/office/drawing/2014/main" id="{067F61C8-A6E5-C068-5823-027BF66E52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05200" y="228600"/>
            <a:ext cx="914400" cy="914400"/>
          </a:xfrm>
          <a:prstGeom prst="rect">
            <a:avLst/>
          </a:prstGeom>
        </p:spPr>
      </p:pic>
      <p:pic>
        <p:nvPicPr>
          <p:cNvPr id="6" name="Graphic 5" descr="Computer with solid fill">
            <a:extLst>
              <a:ext uri="{FF2B5EF4-FFF2-40B4-BE49-F238E27FC236}">
                <a16:creationId xmlns:a16="http://schemas.microsoft.com/office/drawing/2014/main" id="{08BAB642-19FF-FC0D-398B-D16BAC0CF0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5800" y="1134979"/>
            <a:ext cx="914400" cy="914400"/>
          </a:xfrm>
          <a:prstGeom prst="rect">
            <a:avLst/>
          </a:prstGeom>
        </p:spPr>
      </p:pic>
      <p:pic>
        <p:nvPicPr>
          <p:cNvPr id="7" name="Graphic 6" descr="Computer with solid fill">
            <a:extLst>
              <a:ext uri="{FF2B5EF4-FFF2-40B4-BE49-F238E27FC236}">
                <a16:creationId xmlns:a16="http://schemas.microsoft.com/office/drawing/2014/main" id="{06413922-724D-897E-E746-C123F64118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23311" y="1134979"/>
            <a:ext cx="914400" cy="914400"/>
          </a:xfrm>
          <a:prstGeom prst="rect">
            <a:avLst/>
          </a:prstGeom>
        </p:spPr>
      </p:pic>
      <p:pic>
        <p:nvPicPr>
          <p:cNvPr id="8" name="Graphic 7" descr="Computer with solid fill">
            <a:extLst>
              <a:ext uri="{FF2B5EF4-FFF2-40B4-BE49-F238E27FC236}">
                <a16:creationId xmlns:a16="http://schemas.microsoft.com/office/drawing/2014/main" id="{716C7C79-81ED-1E03-B678-05906148F3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68843" y="1134979"/>
            <a:ext cx="914400" cy="914400"/>
          </a:xfrm>
          <a:prstGeom prst="rect">
            <a:avLst/>
          </a:prstGeom>
        </p:spPr>
      </p:pic>
      <p:pic>
        <p:nvPicPr>
          <p:cNvPr id="9" name="Graphic 8" descr="Computer with solid fill">
            <a:extLst>
              <a:ext uri="{FF2B5EF4-FFF2-40B4-BE49-F238E27FC236}">
                <a16:creationId xmlns:a16="http://schemas.microsoft.com/office/drawing/2014/main" id="{E19283A5-D6FE-8443-6073-FED5B03F15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6800" y="2286000"/>
            <a:ext cx="914400" cy="914400"/>
          </a:xfrm>
          <a:prstGeom prst="rect">
            <a:avLst/>
          </a:prstGeom>
        </p:spPr>
      </p:pic>
      <p:pic>
        <p:nvPicPr>
          <p:cNvPr id="10" name="Graphic 9" descr="Computer with solid fill">
            <a:extLst>
              <a:ext uri="{FF2B5EF4-FFF2-40B4-BE49-F238E27FC236}">
                <a16:creationId xmlns:a16="http://schemas.microsoft.com/office/drawing/2014/main" id="{9C0E9250-C025-D458-0CE6-FC3CD6F269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31382" y="2286000"/>
            <a:ext cx="914400" cy="914400"/>
          </a:xfrm>
          <a:prstGeom prst="rect">
            <a:avLst/>
          </a:prstGeom>
        </p:spPr>
      </p:pic>
      <p:pic>
        <p:nvPicPr>
          <p:cNvPr id="11" name="Graphic 10" descr="Computer with solid fill">
            <a:extLst>
              <a:ext uri="{FF2B5EF4-FFF2-40B4-BE49-F238E27FC236}">
                <a16:creationId xmlns:a16="http://schemas.microsoft.com/office/drawing/2014/main" id="{F42C328F-48A0-E2E0-FE9F-D889DD5B42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91954" y="2362200"/>
            <a:ext cx="914400" cy="914400"/>
          </a:xfrm>
          <a:prstGeom prst="rect">
            <a:avLst/>
          </a:prstGeom>
        </p:spPr>
      </p:pic>
      <p:pic>
        <p:nvPicPr>
          <p:cNvPr id="12" name="Graphic 11" descr="Computer with solid fill">
            <a:extLst>
              <a:ext uri="{FF2B5EF4-FFF2-40B4-BE49-F238E27FC236}">
                <a16:creationId xmlns:a16="http://schemas.microsoft.com/office/drawing/2014/main" id="{3696CB32-3561-72A6-1465-DC553BA8F4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0814" y="4038600"/>
            <a:ext cx="914400" cy="914400"/>
          </a:xfrm>
          <a:prstGeom prst="rect">
            <a:avLst/>
          </a:prstGeom>
        </p:spPr>
      </p:pic>
      <p:pic>
        <p:nvPicPr>
          <p:cNvPr id="13" name="Graphic 12" descr="Computer with solid fill">
            <a:extLst>
              <a:ext uri="{FF2B5EF4-FFF2-40B4-BE49-F238E27FC236}">
                <a16:creationId xmlns:a16="http://schemas.microsoft.com/office/drawing/2014/main" id="{1C4E8F01-B0E4-29C4-5A4B-B160A71D53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09800" y="3657601"/>
            <a:ext cx="914400" cy="914400"/>
          </a:xfrm>
          <a:prstGeom prst="rect">
            <a:avLst/>
          </a:prstGeom>
        </p:spPr>
      </p:pic>
      <p:pic>
        <p:nvPicPr>
          <p:cNvPr id="14" name="Graphic 13" descr="Computer with solid fill">
            <a:extLst>
              <a:ext uri="{FF2B5EF4-FFF2-40B4-BE49-F238E27FC236}">
                <a16:creationId xmlns:a16="http://schemas.microsoft.com/office/drawing/2014/main" id="{CEB7A48C-F09F-B775-0E3D-4B220D571F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81400" y="4090738"/>
            <a:ext cx="914400" cy="914400"/>
          </a:xfrm>
          <a:prstGeom prst="rect">
            <a:avLst/>
          </a:prstGeom>
        </p:spPr>
      </p:pic>
      <p:pic>
        <p:nvPicPr>
          <p:cNvPr id="15" name="Graphic 14" descr="Computer with solid fill">
            <a:extLst>
              <a:ext uri="{FF2B5EF4-FFF2-40B4-BE49-F238E27FC236}">
                <a16:creationId xmlns:a16="http://schemas.microsoft.com/office/drawing/2014/main" id="{1740D421-1BED-C954-7AB3-8CC2341DF9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514348" y="4604086"/>
            <a:ext cx="914400" cy="914400"/>
          </a:xfrm>
          <a:prstGeom prst="rect">
            <a:avLst/>
          </a:prstGeom>
        </p:spPr>
      </p:pic>
      <p:pic>
        <p:nvPicPr>
          <p:cNvPr id="16" name="Graphic 15" descr="Computer with solid fill">
            <a:extLst>
              <a:ext uri="{FF2B5EF4-FFF2-40B4-BE49-F238E27FC236}">
                <a16:creationId xmlns:a16="http://schemas.microsoft.com/office/drawing/2014/main" id="{F72F9B99-8AF8-F140-04FF-C650EEDC54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43200" y="5225717"/>
            <a:ext cx="914400" cy="914400"/>
          </a:xfrm>
          <a:prstGeom prst="rect">
            <a:avLst/>
          </a:prstGeom>
        </p:spPr>
      </p:pic>
      <p:pic>
        <p:nvPicPr>
          <p:cNvPr id="17" name="Graphic 16" descr="Computer with solid fill">
            <a:extLst>
              <a:ext uri="{FF2B5EF4-FFF2-40B4-BE49-F238E27FC236}">
                <a16:creationId xmlns:a16="http://schemas.microsoft.com/office/drawing/2014/main" id="{AD3888C2-483F-C360-5945-EBD3A7917E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29796" y="381000"/>
            <a:ext cx="914400" cy="914400"/>
          </a:xfrm>
          <a:prstGeom prst="rect">
            <a:avLst/>
          </a:prstGeom>
        </p:spPr>
      </p:pic>
      <p:pic>
        <p:nvPicPr>
          <p:cNvPr id="18" name="Graphic 17" descr="Computer with solid fill">
            <a:extLst>
              <a:ext uri="{FF2B5EF4-FFF2-40B4-BE49-F238E27FC236}">
                <a16:creationId xmlns:a16="http://schemas.microsoft.com/office/drawing/2014/main" id="{52B1F36A-06D0-5D9B-DEEE-3787FF5CDF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01000" y="208547"/>
            <a:ext cx="914400" cy="914400"/>
          </a:xfrm>
          <a:prstGeom prst="rect">
            <a:avLst/>
          </a:prstGeom>
        </p:spPr>
      </p:pic>
      <p:pic>
        <p:nvPicPr>
          <p:cNvPr id="19" name="Graphic 18" descr="Computer with solid fill">
            <a:extLst>
              <a:ext uri="{FF2B5EF4-FFF2-40B4-BE49-F238E27FC236}">
                <a16:creationId xmlns:a16="http://schemas.microsoft.com/office/drawing/2014/main" id="{648FBC84-BEC4-26E9-4FDE-8CEA3CD3D6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78580" y="1295400"/>
            <a:ext cx="914400" cy="914400"/>
          </a:xfrm>
          <a:prstGeom prst="rect">
            <a:avLst/>
          </a:prstGeom>
        </p:spPr>
      </p:pic>
      <p:pic>
        <p:nvPicPr>
          <p:cNvPr id="20" name="Graphic 19" descr="Computer with solid fill">
            <a:extLst>
              <a:ext uri="{FF2B5EF4-FFF2-40B4-BE49-F238E27FC236}">
                <a16:creationId xmlns:a16="http://schemas.microsoft.com/office/drawing/2014/main" id="{64A6830F-572A-19F8-E942-60E9453935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89788" y="1385637"/>
            <a:ext cx="914400" cy="914400"/>
          </a:xfrm>
          <a:prstGeom prst="rect">
            <a:avLst/>
          </a:prstGeom>
        </p:spPr>
      </p:pic>
      <p:pic>
        <p:nvPicPr>
          <p:cNvPr id="21" name="Graphic 20" descr="Computer with solid fill">
            <a:extLst>
              <a:ext uri="{FF2B5EF4-FFF2-40B4-BE49-F238E27FC236}">
                <a16:creationId xmlns:a16="http://schemas.microsoft.com/office/drawing/2014/main" id="{A9F92CDE-1237-1BDA-3B9D-AA6258FFD2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28748" y="304800"/>
            <a:ext cx="914400" cy="914400"/>
          </a:xfrm>
          <a:prstGeom prst="rect">
            <a:avLst/>
          </a:prstGeom>
        </p:spPr>
      </p:pic>
      <p:pic>
        <p:nvPicPr>
          <p:cNvPr id="23" name="Graphic 22" descr="Computer with solid fill">
            <a:extLst>
              <a:ext uri="{FF2B5EF4-FFF2-40B4-BE49-F238E27FC236}">
                <a16:creationId xmlns:a16="http://schemas.microsoft.com/office/drawing/2014/main" id="{F65544A8-B447-9AEB-1FBB-79B32D86C2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46168" y="1295400"/>
            <a:ext cx="914400" cy="914400"/>
          </a:xfrm>
          <a:prstGeom prst="rect">
            <a:avLst/>
          </a:prstGeom>
        </p:spPr>
      </p:pic>
      <p:pic>
        <p:nvPicPr>
          <p:cNvPr id="24" name="Graphic 23" descr="Computer with solid fill">
            <a:extLst>
              <a:ext uri="{FF2B5EF4-FFF2-40B4-BE49-F238E27FC236}">
                <a16:creationId xmlns:a16="http://schemas.microsoft.com/office/drawing/2014/main" id="{DF985E5B-6233-6548-73B5-8BC625967C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72700" y="1271337"/>
            <a:ext cx="914400" cy="914400"/>
          </a:xfrm>
          <a:prstGeom prst="rect">
            <a:avLst/>
          </a:prstGeom>
        </p:spPr>
      </p:pic>
      <p:pic>
        <p:nvPicPr>
          <p:cNvPr id="32" name="Graphic 31" descr="Computer with solid fill">
            <a:extLst>
              <a:ext uri="{FF2B5EF4-FFF2-40B4-BE49-F238E27FC236}">
                <a16:creationId xmlns:a16="http://schemas.microsoft.com/office/drawing/2014/main" id="{B87AECCA-E2AB-EE7A-C00D-16D46C4D81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62374" y="2209800"/>
            <a:ext cx="914400" cy="914400"/>
          </a:xfrm>
          <a:prstGeom prst="rect">
            <a:avLst/>
          </a:prstGeom>
        </p:spPr>
      </p:pic>
      <p:pic>
        <p:nvPicPr>
          <p:cNvPr id="33" name="Graphic 32" descr="Computer with solid fill">
            <a:extLst>
              <a:ext uri="{FF2B5EF4-FFF2-40B4-BE49-F238E27FC236}">
                <a16:creationId xmlns:a16="http://schemas.microsoft.com/office/drawing/2014/main" id="{5C73CF59-EF76-FBCC-65F6-91E9B2D455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42094" y="2133600"/>
            <a:ext cx="914400" cy="914400"/>
          </a:xfrm>
          <a:prstGeom prst="rect">
            <a:avLst/>
          </a:prstGeom>
        </p:spPr>
      </p:pic>
      <p:pic>
        <p:nvPicPr>
          <p:cNvPr id="34" name="Graphic 33" descr="Computer with solid fill">
            <a:extLst>
              <a:ext uri="{FF2B5EF4-FFF2-40B4-BE49-F238E27FC236}">
                <a16:creationId xmlns:a16="http://schemas.microsoft.com/office/drawing/2014/main" id="{C3B3DD8D-F0E0-FD93-2FDB-5DA5F06249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91400" y="3689686"/>
            <a:ext cx="914400" cy="914400"/>
          </a:xfrm>
          <a:prstGeom prst="rect">
            <a:avLst/>
          </a:prstGeom>
        </p:spPr>
      </p:pic>
      <p:pic>
        <p:nvPicPr>
          <p:cNvPr id="35" name="Graphic 34" descr="Computer with solid fill">
            <a:extLst>
              <a:ext uri="{FF2B5EF4-FFF2-40B4-BE49-F238E27FC236}">
                <a16:creationId xmlns:a16="http://schemas.microsoft.com/office/drawing/2014/main" id="{42EB35EB-A97E-E975-B5FC-3D5DBA04E6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60568" y="3689686"/>
            <a:ext cx="914400" cy="914400"/>
          </a:xfrm>
          <a:prstGeom prst="rect">
            <a:avLst/>
          </a:prstGeom>
        </p:spPr>
      </p:pic>
      <p:pic>
        <p:nvPicPr>
          <p:cNvPr id="37" name="Graphic 36" descr="Computer with solid fill">
            <a:extLst>
              <a:ext uri="{FF2B5EF4-FFF2-40B4-BE49-F238E27FC236}">
                <a16:creationId xmlns:a16="http://schemas.microsoft.com/office/drawing/2014/main" id="{CB1405B1-049A-A610-82CA-75D7ECF8B1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75754" y="4712372"/>
            <a:ext cx="914400" cy="914400"/>
          </a:xfrm>
          <a:prstGeom prst="rect">
            <a:avLst/>
          </a:prstGeom>
        </p:spPr>
      </p:pic>
      <p:pic>
        <p:nvPicPr>
          <p:cNvPr id="39" name="Graphic 38" descr="Computer with solid fill">
            <a:extLst>
              <a:ext uri="{FF2B5EF4-FFF2-40B4-BE49-F238E27FC236}">
                <a16:creationId xmlns:a16="http://schemas.microsoft.com/office/drawing/2014/main" id="{88CCCCD8-7ACE-550C-9840-2EA68A8398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7200" y="228600"/>
            <a:ext cx="914400" cy="914400"/>
          </a:xfrm>
          <a:prstGeom prst="rect">
            <a:avLst/>
          </a:prstGeom>
        </p:spPr>
      </p:pic>
      <p:pic>
        <p:nvPicPr>
          <p:cNvPr id="41" name="Graphic 40" descr="Computer with solid fill">
            <a:extLst>
              <a:ext uri="{FF2B5EF4-FFF2-40B4-BE49-F238E27FC236}">
                <a16:creationId xmlns:a16="http://schemas.microsoft.com/office/drawing/2014/main" id="{BDDBA879-A180-AB18-6481-5DD93289F0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12908" y="4712372"/>
            <a:ext cx="914400" cy="914400"/>
          </a:xfrm>
          <a:prstGeom prst="rect">
            <a:avLst/>
          </a:prstGeom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87F3EA58-17D3-4CB9-A172-F23B25CE1A8D}"/>
              </a:ext>
            </a:extLst>
          </p:cNvPr>
          <p:cNvGrpSpPr/>
          <p:nvPr/>
        </p:nvGrpSpPr>
        <p:grpSpPr>
          <a:xfrm>
            <a:off x="1395253" y="954025"/>
            <a:ext cx="8775360" cy="4684680"/>
            <a:chOff x="1395253" y="954025"/>
            <a:chExt cx="8775360" cy="4684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8F11AD23-2D38-C4CD-C19F-51C90ED2442D}"/>
                    </a:ext>
                  </a:extLst>
                </p14:cNvPr>
                <p14:cNvContentPartPr/>
                <p14:nvPr/>
              </p14:nvContentPartPr>
              <p14:xfrm>
                <a:off x="1395253" y="1002265"/>
                <a:ext cx="3686040" cy="160236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8F11AD23-2D38-C4CD-C19F-51C90ED2442D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389133" y="996145"/>
                  <a:ext cx="3698280" cy="161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08F8DC2B-1570-FAE9-1068-2D6B684898F6}"/>
                    </a:ext>
                  </a:extLst>
                </p14:cNvPr>
                <p14:cNvContentPartPr/>
                <p14:nvPr/>
              </p14:nvContentPartPr>
              <p14:xfrm>
                <a:off x="3023533" y="1876705"/>
                <a:ext cx="2025000" cy="96948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08F8DC2B-1570-FAE9-1068-2D6B684898F6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017413" y="1870585"/>
                  <a:ext cx="2037240" cy="9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95244DB0-3F1C-5353-BE34-45B0B5D93AC8}"/>
                    </a:ext>
                  </a:extLst>
                </p14:cNvPr>
                <p14:cNvContentPartPr/>
                <p14:nvPr/>
              </p14:nvContentPartPr>
              <p14:xfrm>
                <a:off x="4355173" y="1916665"/>
                <a:ext cx="698400" cy="66312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95244DB0-3F1C-5353-BE34-45B0B5D93AC8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349053" y="1910545"/>
                  <a:ext cx="710640" cy="67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B73D408C-C4BE-572D-D994-2F8D0C4A3219}"/>
                    </a:ext>
                  </a:extLst>
                </p14:cNvPr>
                <p14:cNvContentPartPr/>
                <p14:nvPr/>
              </p14:nvContentPartPr>
              <p14:xfrm>
                <a:off x="4378933" y="978505"/>
                <a:ext cx="817920" cy="149328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B73D408C-C4BE-572D-D994-2F8D0C4A3219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372813" y="972386"/>
                  <a:ext cx="830160" cy="150551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CFBE9795-4A3F-4B53-7254-CB161D433EA4}"/>
                    </a:ext>
                  </a:extLst>
                </p14:cNvPr>
                <p14:cNvContentPartPr/>
                <p14:nvPr/>
              </p14:nvContentPartPr>
              <p14:xfrm>
                <a:off x="2895373" y="954025"/>
                <a:ext cx="2069640" cy="160812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CFBE9795-4A3F-4B53-7254-CB161D433EA4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889253" y="947905"/>
                  <a:ext cx="2081880" cy="162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EAEF1F87-3C85-5EA4-DCE9-09682B26B440}"/>
                    </a:ext>
                  </a:extLst>
                </p14:cNvPr>
                <p14:cNvContentPartPr/>
                <p14:nvPr/>
              </p14:nvContentPartPr>
              <p14:xfrm>
                <a:off x="2125333" y="2941945"/>
                <a:ext cx="2839680" cy="18648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EAEF1F87-3C85-5EA4-DCE9-09682B26B440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119212" y="2935813"/>
                  <a:ext cx="2851922" cy="19874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A09DA7FD-50E4-5768-62B7-86BAF2F5F220}"/>
                    </a:ext>
                  </a:extLst>
                </p14:cNvPr>
                <p14:cNvContentPartPr/>
                <p14:nvPr/>
              </p14:nvContentPartPr>
              <p14:xfrm>
                <a:off x="3472813" y="2718745"/>
                <a:ext cx="1593000" cy="27252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A09DA7FD-50E4-5768-62B7-86BAF2F5F220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3466693" y="2712625"/>
                  <a:ext cx="1605240" cy="28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AA55A165-2E02-AF47-B745-F496B47BC428}"/>
                    </a:ext>
                  </a:extLst>
                </p14:cNvPr>
                <p14:cNvContentPartPr/>
                <p14:nvPr/>
              </p14:nvContentPartPr>
              <p14:xfrm>
                <a:off x="4675933" y="2935105"/>
                <a:ext cx="344520" cy="8316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AA55A165-2E02-AF47-B745-F496B47BC428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4669819" y="2928985"/>
                  <a:ext cx="356747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07A9886D-0453-5F88-F465-7965E42FFAC8}"/>
                    </a:ext>
                  </a:extLst>
                </p14:cNvPr>
                <p14:cNvContentPartPr/>
                <p14:nvPr/>
              </p14:nvContentPartPr>
              <p14:xfrm>
                <a:off x="3055933" y="3079825"/>
                <a:ext cx="1836720" cy="86652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07A9886D-0453-5F88-F465-7965E42FFAC8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3049814" y="3073705"/>
                  <a:ext cx="1848958" cy="87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4C29EF52-6836-C5C1-9AA7-9BE4EAF6036D}"/>
                    </a:ext>
                  </a:extLst>
                </p14:cNvPr>
                <p14:cNvContentPartPr/>
                <p14:nvPr/>
              </p14:nvContentPartPr>
              <p14:xfrm>
                <a:off x="4539853" y="3361345"/>
                <a:ext cx="846360" cy="106632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4C29EF52-6836-C5C1-9AA7-9BE4EAF6036D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4533733" y="3355225"/>
                  <a:ext cx="858600" cy="10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AC06D52C-45FC-A477-A3A0-93F36FF8D3C1}"/>
                    </a:ext>
                  </a:extLst>
                </p14:cNvPr>
                <p14:cNvContentPartPr/>
                <p14:nvPr/>
              </p14:nvContentPartPr>
              <p14:xfrm>
                <a:off x="1692253" y="3254065"/>
                <a:ext cx="3072600" cy="132588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AC06D52C-45FC-A477-A3A0-93F36FF8D3C1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686133" y="3247943"/>
                  <a:ext cx="3084840" cy="133812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14DDD27B-F675-A5BC-DBC8-5CD2DF5D37BC}"/>
                    </a:ext>
                  </a:extLst>
                </p14:cNvPr>
                <p14:cNvContentPartPr/>
                <p14:nvPr/>
              </p14:nvContentPartPr>
              <p14:xfrm>
                <a:off x="2493973" y="3283945"/>
                <a:ext cx="2432520" cy="199368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14DDD27B-F675-A5BC-DBC8-5CD2DF5D37BC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2487853" y="3277825"/>
                  <a:ext cx="2444760" cy="20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C289757B-5880-A18C-45B4-C7F543ADC84B}"/>
                    </a:ext>
                  </a:extLst>
                </p14:cNvPr>
                <p14:cNvContentPartPr/>
                <p14:nvPr/>
              </p14:nvContentPartPr>
              <p14:xfrm>
                <a:off x="3689533" y="3498865"/>
                <a:ext cx="1766520" cy="195516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C289757B-5880-A18C-45B4-C7F543ADC84B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3683413" y="3492745"/>
                  <a:ext cx="1778760" cy="19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AE0ABDCA-A5FE-9AB8-18B3-079465424474}"/>
                    </a:ext>
                  </a:extLst>
                </p14:cNvPr>
                <p14:cNvContentPartPr/>
                <p14:nvPr/>
              </p14:nvContentPartPr>
              <p14:xfrm>
                <a:off x="5761333" y="3453865"/>
                <a:ext cx="1225080" cy="145476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AE0ABDCA-A5FE-9AB8-18B3-079465424474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5755211" y="3447745"/>
                  <a:ext cx="1237324" cy="146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D7507CFF-A212-4589-F382-3E101BD3360E}"/>
                    </a:ext>
                  </a:extLst>
                </p14:cNvPr>
                <p14:cNvContentPartPr/>
                <p14:nvPr/>
              </p14:nvContentPartPr>
              <p14:xfrm>
                <a:off x="6269293" y="3265585"/>
                <a:ext cx="950040" cy="56844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D7507CFF-A212-4589-F382-3E101BD3360E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6263173" y="3259465"/>
                  <a:ext cx="962280" cy="58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919ECC17-A83F-1A54-695C-EE736E84C649}"/>
                    </a:ext>
                  </a:extLst>
                </p14:cNvPr>
                <p14:cNvContentPartPr/>
                <p14:nvPr/>
              </p14:nvContentPartPr>
              <p14:xfrm>
                <a:off x="6651253" y="3139945"/>
                <a:ext cx="2516760" cy="79056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919ECC17-A83F-1A54-695C-EE736E84C649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6645134" y="3133825"/>
                  <a:ext cx="2528998" cy="80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566446B4-3FA7-C0E5-E65E-9142C6696CA7}"/>
                    </a:ext>
                  </a:extLst>
                </p14:cNvPr>
                <p14:cNvContentPartPr/>
                <p14:nvPr/>
              </p14:nvContentPartPr>
              <p14:xfrm>
                <a:off x="6713533" y="3227065"/>
                <a:ext cx="2101680" cy="160956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566446B4-3FA7-C0E5-E65E-9142C6696CA7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6707414" y="3220946"/>
                  <a:ext cx="2113918" cy="162179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75F88236-A2C4-6EAD-3739-E287F2A0FB5C}"/>
                    </a:ext>
                  </a:extLst>
                </p14:cNvPr>
                <p14:cNvContentPartPr/>
                <p14:nvPr/>
              </p14:nvContentPartPr>
              <p14:xfrm>
                <a:off x="6321493" y="3497785"/>
                <a:ext cx="2084400" cy="214092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75F88236-A2C4-6EAD-3739-E287F2A0FB5C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6315373" y="3491666"/>
                  <a:ext cx="2096640" cy="215315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8EDD9F49-034E-C443-21F6-42134B0D4DEB}"/>
                    </a:ext>
                  </a:extLst>
                </p14:cNvPr>
                <p14:cNvContentPartPr/>
                <p14:nvPr/>
              </p14:nvContentPartPr>
              <p14:xfrm>
                <a:off x="6105133" y="2165065"/>
                <a:ext cx="152640" cy="64260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8EDD9F49-034E-C443-21F6-42134B0D4DEB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6099027" y="2158945"/>
                  <a:ext cx="164851" cy="65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6AA7113C-5A49-563C-4B7C-FC498C14A451}"/>
                    </a:ext>
                  </a:extLst>
                </p14:cNvPr>
                <p14:cNvContentPartPr/>
                <p14:nvPr/>
              </p14:nvContentPartPr>
              <p14:xfrm>
                <a:off x="6416173" y="1162825"/>
                <a:ext cx="683640" cy="175860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6AA7113C-5A49-563C-4B7C-FC498C14A451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6410053" y="1156705"/>
                  <a:ext cx="695880" cy="177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68C4AD41-95E9-4AE4-33AD-F5E9339E381C}"/>
                    </a:ext>
                  </a:extLst>
                </p14:cNvPr>
                <p14:cNvContentPartPr/>
                <p14:nvPr/>
              </p14:nvContentPartPr>
              <p14:xfrm>
                <a:off x="6672853" y="2053105"/>
                <a:ext cx="797400" cy="95508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68C4AD41-95E9-4AE4-33AD-F5E9339E381C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6666736" y="2046985"/>
                  <a:ext cx="809634" cy="9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4363F6DA-61A5-3B85-ACFA-1791E027032F}"/>
                    </a:ext>
                  </a:extLst>
                </p14:cNvPr>
                <p14:cNvContentPartPr/>
                <p14:nvPr/>
              </p14:nvContentPartPr>
              <p14:xfrm>
                <a:off x="6747733" y="2815225"/>
                <a:ext cx="952200" cy="32112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4363F6DA-61A5-3B85-ACFA-1791E027032F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6741613" y="2809105"/>
                  <a:ext cx="964440" cy="33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48D8983C-6384-D99E-C2EC-372048A935EF}"/>
                    </a:ext>
                  </a:extLst>
                </p14:cNvPr>
                <p14:cNvContentPartPr/>
                <p14:nvPr/>
              </p14:nvContentPartPr>
              <p14:xfrm>
                <a:off x="6401773" y="2044825"/>
                <a:ext cx="1964160" cy="97812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48D8983C-6384-D99E-C2EC-372048A935EF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6395653" y="2038705"/>
                  <a:ext cx="1976400" cy="9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9A1677E2-F64F-30C2-B8CE-ACD1EF172A55}"/>
                    </a:ext>
                  </a:extLst>
                </p14:cNvPr>
                <p14:cNvContentPartPr/>
                <p14:nvPr/>
              </p14:nvContentPartPr>
              <p14:xfrm>
                <a:off x="6427693" y="1026385"/>
                <a:ext cx="1890000" cy="172908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9A1677E2-F64F-30C2-B8CE-ACD1EF172A55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6421573" y="1020265"/>
                  <a:ext cx="1902240" cy="174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6A080A42-AA82-0C5B-5BA9-45B23E578E2C}"/>
                    </a:ext>
                  </a:extLst>
                </p14:cNvPr>
                <p14:cNvContentPartPr/>
                <p14:nvPr/>
              </p14:nvContentPartPr>
              <p14:xfrm>
                <a:off x="6244813" y="1130425"/>
                <a:ext cx="3519000" cy="173916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6A080A42-AA82-0C5B-5BA9-45B23E578E2C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6238693" y="1124305"/>
                  <a:ext cx="3531240" cy="175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5A185F88-C1F1-01DF-7974-2FED97F5CD65}"/>
                    </a:ext>
                  </a:extLst>
                </p14:cNvPr>
                <p14:cNvContentPartPr/>
                <p14:nvPr/>
              </p14:nvContentPartPr>
              <p14:xfrm>
                <a:off x="6588613" y="2662585"/>
                <a:ext cx="3253320" cy="64368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5A185F88-C1F1-01DF-7974-2FED97F5CD65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6582493" y="2656465"/>
                  <a:ext cx="3265560" cy="65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3DC802EC-402F-7BEB-7CC2-2034A4276292}"/>
                    </a:ext>
                  </a:extLst>
                </p14:cNvPr>
                <p14:cNvContentPartPr/>
                <p14:nvPr/>
              </p14:nvContentPartPr>
              <p14:xfrm>
                <a:off x="6468013" y="1924945"/>
                <a:ext cx="3702600" cy="131580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3DC802EC-402F-7BEB-7CC2-2034A4276292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6461893" y="1918823"/>
                  <a:ext cx="3714840" cy="1328043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5F4FA834-AB5E-54E1-D48A-96557F8E3428}"/>
              </a:ext>
            </a:extLst>
          </p:cNvPr>
          <p:cNvSpPr/>
          <p:nvPr/>
        </p:nvSpPr>
        <p:spPr>
          <a:xfrm>
            <a:off x="220973" y="258864"/>
            <a:ext cx="4888604" cy="3047401"/>
          </a:xfrm>
          <a:prstGeom prst="rect">
            <a:avLst/>
          </a:prstGeom>
          <a:solidFill>
            <a:schemeClr val="accent1">
              <a:alpha val="57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8BC6661-E517-0260-F355-C3C028E294C8}"/>
              </a:ext>
            </a:extLst>
          </p:cNvPr>
          <p:cNvSpPr/>
          <p:nvPr/>
        </p:nvSpPr>
        <p:spPr>
          <a:xfrm>
            <a:off x="5784554" y="248157"/>
            <a:ext cx="5645446" cy="3047401"/>
          </a:xfrm>
          <a:prstGeom prst="rect">
            <a:avLst/>
          </a:prstGeom>
          <a:solidFill>
            <a:schemeClr val="accent1">
              <a:alpha val="57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420C337-872D-1536-C001-4C7E99650762}"/>
              </a:ext>
            </a:extLst>
          </p:cNvPr>
          <p:cNvSpPr/>
          <p:nvPr/>
        </p:nvSpPr>
        <p:spPr>
          <a:xfrm>
            <a:off x="168145" y="3374230"/>
            <a:ext cx="4888604" cy="3047401"/>
          </a:xfrm>
          <a:prstGeom prst="rect">
            <a:avLst/>
          </a:prstGeom>
          <a:solidFill>
            <a:schemeClr val="accent1">
              <a:alpha val="57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E8F941B-365B-36E1-E03A-1D77644BEF56}"/>
              </a:ext>
            </a:extLst>
          </p:cNvPr>
          <p:cNvSpPr/>
          <p:nvPr/>
        </p:nvSpPr>
        <p:spPr>
          <a:xfrm>
            <a:off x="6762951" y="3364945"/>
            <a:ext cx="4888604" cy="3047401"/>
          </a:xfrm>
          <a:prstGeom prst="rect">
            <a:avLst/>
          </a:prstGeom>
          <a:solidFill>
            <a:schemeClr val="accent1">
              <a:alpha val="57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70BB0DF-53B1-BBA8-4FBE-16A6E87135A4}"/>
              </a:ext>
            </a:extLst>
          </p:cNvPr>
          <p:cNvSpPr/>
          <p:nvPr/>
        </p:nvSpPr>
        <p:spPr>
          <a:xfrm>
            <a:off x="4273983" y="5143523"/>
            <a:ext cx="2797570" cy="101017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Four Subnets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1CCA018-E83A-8246-D2A1-DCBD01C6F3C7}"/>
              </a:ext>
            </a:extLst>
          </p:cNvPr>
          <p:cNvSpPr txBox="1"/>
          <p:nvPr/>
        </p:nvSpPr>
        <p:spPr>
          <a:xfrm>
            <a:off x="1371600" y="101864"/>
            <a:ext cx="8392213" cy="280589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marL="91440" algn="ctr">
              <a:lnSpc>
                <a:spcPct val="100000"/>
              </a:lnSpc>
              <a:spcBef>
                <a:spcPts val="175"/>
              </a:spcBef>
            </a:pPr>
            <a:r>
              <a:rPr lang="en-US" sz="2800" b="1" spc="-10" dirty="0">
                <a:solidFill>
                  <a:srgbClr val="FFFFFF"/>
                </a:solidFill>
                <a:latin typeface="Calibri"/>
                <a:cs typeface="Calibri"/>
              </a:rPr>
              <a:t>200.23.16.0</a:t>
            </a:r>
            <a:r>
              <a:rPr lang="en-US" sz="2800" b="1" u="sng" spc="-10" dirty="0">
                <a:solidFill>
                  <a:srgbClr val="FFFFFF"/>
                </a:solidFill>
                <a:latin typeface="Calibri"/>
                <a:cs typeface="Calibri"/>
              </a:rPr>
              <a:t>/20</a:t>
            </a:r>
          </a:p>
          <a:p>
            <a:pPr marL="91440">
              <a:lnSpc>
                <a:spcPct val="100000"/>
              </a:lnSpc>
              <a:spcBef>
                <a:spcPts val="175"/>
              </a:spcBef>
            </a:pPr>
            <a:endParaRPr lang="en-US" sz="2800" b="1" spc="-10" dirty="0">
              <a:solidFill>
                <a:srgbClr val="FFFFFF"/>
              </a:solidFill>
              <a:latin typeface="Calibri"/>
              <a:cs typeface="Calibri"/>
            </a:endParaRPr>
          </a:p>
          <a:p>
            <a:pPr marL="91440">
              <a:spcBef>
                <a:spcPts val="175"/>
              </a:spcBef>
            </a:pPr>
            <a:r>
              <a:rPr lang="en-US" sz="2800" b="1" u="sng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11001000</a:t>
            </a:r>
            <a:r>
              <a:rPr lang="en-US" sz="2800" b="1" u="sng" spc="-6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lang="en-US" sz="2800" b="1" u="sng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00010111</a:t>
            </a:r>
            <a:r>
              <a:rPr lang="en-US" sz="2800" b="1" u="sng" spc="-6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lang="en-US" sz="2800" b="1" u="sng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0001</a:t>
            </a:r>
            <a:r>
              <a:rPr lang="en-US" sz="2800" b="1" dirty="0">
                <a:solidFill>
                  <a:srgbClr val="FFFFFF"/>
                </a:solidFill>
                <a:latin typeface="Calibri"/>
                <a:cs typeface="Calibri"/>
              </a:rPr>
              <a:t>0000</a:t>
            </a:r>
            <a:r>
              <a:rPr lang="en-US" sz="2800" b="1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800" b="1" spc="-10" dirty="0">
                <a:solidFill>
                  <a:srgbClr val="FFFFFF"/>
                </a:solidFill>
                <a:latin typeface="Calibri"/>
                <a:cs typeface="Calibri"/>
              </a:rPr>
              <a:t>00000000</a:t>
            </a:r>
            <a:endParaRPr lang="en-US" sz="2800" dirty="0">
              <a:latin typeface="Calibri"/>
              <a:cs typeface="Calibri"/>
            </a:endParaRPr>
          </a:p>
          <a:p>
            <a:pPr marL="91440">
              <a:lnSpc>
                <a:spcPct val="100000"/>
              </a:lnSpc>
              <a:spcBef>
                <a:spcPts val="175"/>
              </a:spcBef>
            </a:pPr>
            <a:endParaRPr lang="en-US" sz="2800" b="1" spc="-10" dirty="0">
              <a:solidFill>
                <a:srgbClr val="FFFFFF"/>
              </a:solidFill>
              <a:latin typeface="Calibri"/>
              <a:cs typeface="Calibri"/>
            </a:endParaRPr>
          </a:p>
          <a:p>
            <a:pPr marL="91440">
              <a:lnSpc>
                <a:spcPct val="100000"/>
              </a:lnSpc>
              <a:spcBef>
                <a:spcPts val="175"/>
              </a:spcBef>
            </a:pPr>
            <a:endParaRPr lang="en-US" sz="2800" b="1" spc="-10" dirty="0">
              <a:solidFill>
                <a:srgbClr val="FFFFFF"/>
              </a:solidFill>
              <a:latin typeface="Calibri"/>
              <a:cs typeface="Calibri"/>
            </a:endParaRPr>
          </a:p>
          <a:p>
            <a:pPr marL="91440">
              <a:lnSpc>
                <a:spcPct val="100000"/>
              </a:lnSpc>
              <a:spcBef>
                <a:spcPts val="175"/>
              </a:spcBef>
            </a:pPr>
            <a:endParaRPr lang="en-US" sz="28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963341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bject 2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27</a:t>
            </a:fld>
            <a:endParaRPr spc="-5" dirty="0"/>
          </a:p>
        </p:txBody>
      </p:sp>
      <p:pic>
        <p:nvPicPr>
          <p:cNvPr id="2" name="Picture 2" descr="WiFi Router Dual-Band AC1000 | Linksys: US">
            <a:extLst>
              <a:ext uri="{FF2B5EF4-FFF2-40B4-BE49-F238E27FC236}">
                <a16:creationId xmlns:a16="http://schemas.microsoft.com/office/drawing/2014/main" id="{23703430-3530-04DB-ABCB-F500FA6C30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31" t="19472" r="15841" b="22442"/>
          <a:stretch/>
        </p:blipFill>
        <p:spPr bwMode="auto">
          <a:xfrm>
            <a:off x="5181600" y="2362200"/>
            <a:ext cx="1148196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raphic 2" descr="Computer with solid fill">
            <a:extLst>
              <a:ext uri="{FF2B5EF4-FFF2-40B4-BE49-F238E27FC236}">
                <a16:creationId xmlns:a16="http://schemas.microsoft.com/office/drawing/2014/main" id="{FFF10152-31AB-D2E0-2774-8B93EC1256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71600" y="4876800"/>
            <a:ext cx="914400" cy="914400"/>
          </a:xfrm>
          <a:prstGeom prst="rect">
            <a:avLst/>
          </a:prstGeom>
        </p:spPr>
      </p:pic>
      <p:pic>
        <p:nvPicPr>
          <p:cNvPr id="4" name="Graphic 3" descr="Computer with solid fill">
            <a:extLst>
              <a:ext uri="{FF2B5EF4-FFF2-40B4-BE49-F238E27FC236}">
                <a16:creationId xmlns:a16="http://schemas.microsoft.com/office/drawing/2014/main" id="{06BC1BF7-286F-D693-89B0-D40E2464A9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81200" y="228600"/>
            <a:ext cx="914400" cy="914400"/>
          </a:xfrm>
          <a:prstGeom prst="rect">
            <a:avLst/>
          </a:prstGeom>
        </p:spPr>
      </p:pic>
      <p:pic>
        <p:nvPicPr>
          <p:cNvPr id="5" name="Graphic 4" descr="Computer with solid fill">
            <a:extLst>
              <a:ext uri="{FF2B5EF4-FFF2-40B4-BE49-F238E27FC236}">
                <a16:creationId xmlns:a16="http://schemas.microsoft.com/office/drawing/2014/main" id="{067F61C8-A6E5-C068-5823-027BF66E52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05200" y="228600"/>
            <a:ext cx="914400" cy="914400"/>
          </a:xfrm>
          <a:prstGeom prst="rect">
            <a:avLst/>
          </a:prstGeom>
        </p:spPr>
      </p:pic>
      <p:pic>
        <p:nvPicPr>
          <p:cNvPr id="6" name="Graphic 5" descr="Computer with solid fill">
            <a:extLst>
              <a:ext uri="{FF2B5EF4-FFF2-40B4-BE49-F238E27FC236}">
                <a16:creationId xmlns:a16="http://schemas.microsoft.com/office/drawing/2014/main" id="{08BAB642-19FF-FC0D-398B-D16BAC0CF0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5800" y="1134979"/>
            <a:ext cx="914400" cy="914400"/>
          </a:xfrm>
          <a:prstGeom prst="rect">
            <a:avLst/>
          </a:prstGeom>
        </p:spPr>
      </p:pic>
      <p:pic>
        <p:nvPicPr>
          <p:cNvPr id="7" name="Graphic 6" descr="Computer with solid fill">
            <a:extLst>
              <a:ext uri="{FF2B5EF4-FFF2-40B4-BE49-F238E27FC236}">
                <a16:creationId xmlns:a16="http://schemas.microsoft.com/office/drawing/2014/main" id="{06413922-724D-897E-E746-C123F64118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23311" y="1134979"/>
            <a:ext cx="914400" cy="914400"/>
          </a:xfrm>
          <a:prstGeom prst="rect">
            <a:avLst/>
          </a:prstGeom>
        </p:spPr>
      </p:pic>
      <p:pic>
        <p:nvPicPr>
          <p:cNvPr id="8" name="Graphic 7" descr="Computer with solid fill">
            <a:extLst>
              <a:ext uri="{FF2B5EF4-FFF2-40B4-BE49-F238E27FC236}">
                <a16:creationId xmlns:a16="http://schemas.microsoft.com/office/drawing/2014/main" id="{716C7C79-81ED-1E03-B678-05906148F3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68843" y="1134979"/>
            <a:ext cx="914400" cy="914400"/>
          </a:xfrm>
          <a:prstGeom prst="rect">
            <a:avLst/>
          </a:prstGeom>
        </p:spPr>
      </p:pic>
      <p:pic>
        <p:nvPicPr>
          <p:cNvPr id="9" name="Graphic 8" descr="Computer with solid fill">
            <a:extLst>
              <a:ext uri="{FF2B5EF4-FFF2-40B4-BE49-F238E27FC236}">
                <a16:creationId xmlns:a16="http://schemas.microsoft.com/office/drawing/2014/main" id="{E19283A5-D6FE-8443-6073-FED5B03F15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6800" y="2286000"/>
            <a:ext cx="914400" cy="914400"/>
          </a:xfrm>
          <a:prstGeom prst="rect">
            <a:avLst/>
          </a:prstGeom>
        </p:spPr>
      </p:pic>
      <p:pic>
        <p:nvPicPr>
          <p:cNvPr id="10" name="Graphic 9" descr="Computer with solid fill">
            <a:extLst>
              <a:ext uri="{FF2B5EF4-FFF2-40B4-BE49-F238E27FC236}">
                <a16:creationId xmlns:a16="http://schemas.microsoft.com/office/drawing/2014/main" id="{9C0E9250-C025-D458-0CE6-FC3CD6F269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31382" y="2286000"/>
            <a:ext cx="914400" cy="914400"/>
          </a:xfrm>
          <a:prstGeom prst="rect">
            <a:avLst/>
          </a:prstGeom>
        </p:spPr>
      </p:pic>
      <p:pic>
        <p:nvPicPr>
          <p:cNvPr id="11" name="Graphic 10" descr="Computer with solid fill">
            <a:extLst>
              <a:ext uri="{FF2B5EF4-FFF2-40B4-BE49-F238E27FC236}">
                <a16:creationId xmlns:a16="http://schemas.microsoft.com/office/drawing/2014/main" id="{F42C328F-48A0-E2E0-FE9F-D889DD5B42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91954" y="2362200"/>
            <a:ext cx="914400" cy="914400"/>
          </a:xfrm>
          <a:prstGeom prst="rect">
            <a:avLst/>
          </a:prstGeom>
        </p:spPr>
      </p:pic>
      <p:pic>
        <p:nvPicPr>
          <p:cNvPr id="12" name="Graphic 11" descr="Computer with solid fill">
            <a:extLst>
              <a:ext uri="{FF2B5EF4-FFF2-40B4-BE49-F238E27FC236}">
                <a16:creationId xmlns:a16="http://schemas.microsoft.com/office/drawing/2014/main" id="{3696CB32-3561-72A6-1465-DC553BA8F4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0814" y="4038600"/>
            <a:ext cx="914400" cy="914400"/>
          </a:xfrm>
          <a:prstGeom prst="rect">
            <a:avLst/>
          </a:prstGeom>
        </p:spPr>
      </p:pic>
      <p:pic>
        <p:nvPicPr>
          <p:cNvPr id="13" name="Graphic 12" descr="Computer with solid fill">
            <a:extLst>
              <a:ext uri="{FF2B5EF4-FFF2-40B4-BE49-F238E27FC236}">
                <a16:creationId xmlns:a16="http://schemas.microsoft.com/office/drawing/2014/main" id="{1C4E8F01-B0E4-29C4-5A4B-B160A71D53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09800" y="3657601"/>
            <a:ext cx="914400" cy="914400"/>
          </a:xfrm>
          <a:prstGeom prst="rect">
            <a:avLst/>
          </a:prstGeom>
        </p:spPr>
      </p:pic>
      <p:pic>
        <p:nvPicPr>
          <p:cNvPr id="14" name="Graphic 13" descr="Computer with solid fill">
            <a:extLst>
              <a:ext uri="{FF2B5EF4-FFF2-40B4-BE49-F238E27FC236}">
                <a16:creationId xmlns:a16="http://schemas.microsoft.com/office/drawing/2014/main" id="{CEB7A48C-F09F-B775-0E3D-4B220D571F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81400" y="4090738"/>
            <a:ext cx="914400" cy="914400"/>
          </a:xfrm>
          <a:prstGeom prst="rect">
            <a:avLst/>
          </a:prstGeom>
        </p:spPr>
      </p:pic>
      <p:pic>
        <p:nvPicPr>
          <p:cNvPr id="15" name="Graphic 14" descr="Computer with solid fill">
            <a:extLst>
              <a:ext uri="{FF2B5EF4-FFF2-40B4-BE49-F238E27FC236}">
                <a16:creationId xmlns:a16="http://schemas.microsoft.com/office/drawing/2014/main" id="{1740D421-1BED-C954-7AB3-8CC2341DF9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514348" y="4604086"/>
            <a:ext cx="914400" cy="914400"/>
          </a:xfrm>
          <a:prstGeom prst="rect">
            <a:avLst/>
          </a:prstGeom>
        </p:spPr>
      </p:pic>
      <p:pic>
        <p:nvPicPr>
          <p:cNvPr id="16" name="Graphic 15" descr="Computer with solid fill">
            <a:extLst>
              <a:ext uri="{FF2B5EF4-FFF2-40B4-BE49-F238E27FC236}">
                <a16:creationId xmlns:a16="http://schemas.microsoft.com/office/drawing/2014/main" id="{F72F9B99-8AF8-F140-04FF-C650EEDC54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43200" y="5225717"/>
            <a:ext cx="914400" cy="914400"/>
          </a:xfrm>
          <a:prstGeom prst="rect">
            <a:avLst/>
          </a:prstGeom>
        </p:spPr>
      </p:pic>
      <p:pic>
        <p:nvPicPr>
          <p:cNvPr id="17" name="Graphic 16" descr="Computer with solid fill">
            <a:extLst>
              <a:ext uri="{FF2B5EF4-FFF2-40B4-BE49-F238E27FC236}">
                <a16:creationId xmlns:a16="http://schemas.microsoft.com/office/drawing/2014/main" id="{AD3888C2-483F-C360-5945-EBD3A7917E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29796" y="381000"/>
            <a:ext cx="914400" cy="914400"/>
          </a:xfrm>
          <a:prstGeom prst="rect">
            <a:avLst/>
          </a:prstGeom>
        </p:spPr>
      </p:pic>
      <p:pic>
        <p:nvPicPr>
          <p:cNvPr id="18" name="Graphic 17" descr="Computer with solid fill">
            <a:extLst>
              <a:ext uri="{FF2B5EF4-FFF2-40B4-BE49-F238E27FC236}">
                <a16:creationId xmlns:a16="http://schemas.microsoft.com/office/drawing/2014/main" id="{52B1F36A-06D0-5D9B-DEEE-3787FF5CDF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01000" y="208547"/>
            <a:ext cx="914400" cy="914400"/>
          </a:xfrm>
          <a:prstGeom prst="rect">
            <a:avLst/>
          </a:prstGeom>
        </p:spPr>
      </p:pic>
      <p:pic>
        <p:nvPicPr>
          <p:cNvPr id="19" name="Graphic 18" descr="Computer with solid fill">
            <a:extLst>
              <a:ext uri="{FF2B5EF4-FFF2-40B4-BE49-F238E27FC236}">
                <a16:creationId xmlns:a16="http://schemas.microsoft.com/office/drawing/2014/main" id="{648FBC84-BEC4-26E9-4FDE-8CEA3CD3D6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78580" y="1295400"/>
            <a:ext cx="914400" cy="914400"/>
          </a:xfrm>
          <a:prstGeom prst="rect">
            <a:avLst/>
          </a:prstGeom>
        </p:spPr>
      </p:pic>
      <p:pic>
        <p:nvPicPr>
          <p:cNvPr id="20" name="Graphic 19" descr="Computer with solid fill">
            <a:extLst>
              <a:ext uri="{FF2B5EF4-FFF2-40B4-BE49-F238E27FC236}">
                <a16:creationId xmlns:a16="http://schemas.microsoft.com/office/drawing/2014/main" id="{64A6830F-572A-19F8-E942-60E9453935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89788" y="1385637"/>
            <a:ext cx="914400" cy="914400"/>
          </a:xfrm>
          <a:prstGeom prst="rect">
            <a:avLst/>
          </a:prstGeom>
        </p:spPr>
      </p:pic>
      <p:pic>
        <p:nvPicPr>
          <p:cNvPr id="21" name="Graphic 20" descr="Computer with solid fill">
            <a:extLst>
              <a:ext uri="{FF2B5EF4-FFF2-40B4-BE49-F238E27FC236}">
                <a16:creationId xmlns:a16="http://schemas.microsoft.com/office/drawing/2014/main" id="{A9F92CDE-1237-1BDA-3B9D-AA6258FFD2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28748" y="304800"/>
            <a:ext cx="914400" cy="914400"/>
          </a:xfrm>
          <a:prstGeom prst="rect">
            <a:avLst/>
          </a:prstGeom>
        </p:spPr>
      </p:pic>
      <p:pic>
        <p:nvPicPr>
          <p:cNvPr id="23" name="Graphic 22" descr="Computer with solid fill">
            <a:extLst>
              <a:ext uri="{FF2B5EF4-FFF2-40B4-BE49-F238E27FC236}">
                <a16:creationId xmlns:a16="http://schemas.microsoft.com/office/drawing/2014/main" id="{F65544A8-B447-9AEB-1FBB-79B32D86C2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46168" y="1295400"/>
            <a:ext cx="914400" cy="914400"/>
          </a:xfrm>
          <a:prstGeom prst="rect">
            <a:avLst/>
          </a:prstGeom>
        </p:spPr>
      </p:pic>
      <p:pic>
        <p:nvPicPr>
          <p:cNvPr id="24" name="Graphic 23" descr="Computer with solid fill">
            <a:extLst>
              <a:ext uri="{FF2B5EF4-FFF2-40B4-BE49-F238E27FC236}">
                <a16:creationId xmlns:a16="http://schemas.microsoft.com/office/drawing/2014/main" id="{DF985E5B-6233-6548-73B5-8BC625967C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72700" y="1271337"/>
            <a:ext cx="914400" cy="914400"/>
          </a:xfrm>
          <a:prstGeom prst="rect">
            <a:avLst/>
          </a:prstGeom>
        </p:spPr>
      </p:pic>
      <p:pic>
        <p:nvPicPr>
          <p:cNvPr id="32" name="Graphic 31" descr="Computer with solid fill">
            <a:extLst>
              <a:ext uri="{FF2B5EF4-FFF2-40B4-BE49-F238E27FC236}">
                <a16:creationId xmlns:a16="http://schemas.microsoft.com/office/drawing/2014/main" id="{B87AECCA-E2AB-EE7A-C00D-16D46C4D81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62374" y="2209800"/>
            <a:ext cx="914400" cy="914400"/>
          </a:xfrm>
          <a:prstGeom prst="rect">
            <a:avLst/>
          </a:prstGeom>
        </p:spPr>
      </p:pic>
      <p:pic>
        <p:nvPicPr>
          <p:cNvPr id="33" name="Graphic 32" descr="Computer with solid fill">
            <a:extLst>
              <a:ext uri="{FF2B5EF4-FFF2-40B4-BE49-F238E27FC236}">
                <a16:creationId xmlns:a16="http://schemas.microsoft.com/office/drawing/2014/main" id="{5C73CF59-EF76-FBCC-65F6-91E9B2D455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42094" y="2133600"/>
            <a:ext cx="914400" cy="914400"/>
          </a:xfrm>
          <a:prstGeom prst="rect">
            <a:avLst/>
          </a:prstGeom>
        </p:spPr>
      </p:pic>
      <p:pic>
        <p:nvPicPr>
          <p:cNvPr id="34" name="Graphic 33" descr="Computer with solid fill">
            <a:extLst>
              <a:ext uri="{FF2B5EF4-FFF2-40B4-BE49-F238E27FC236}">
                <a16:creationId xmlns:a16="http://schemas.microsoft.com/office/drawing/2014/main" id="{C3B3DD8D-F0E0-FD93-2FDB-5DA5F06249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91400" y="3689686"/>
            <a:ext cx="914400" cy="914400"/>
          </a:xfrm>
          <a:prstGeom prst="rect">
            <a:avLst/>
          </a:prstGeom>
        </p:spPr>
      </p:pic>
      <p:pic>
        <p:nvPicPr>
          <p:cNvPr id="35" name="Graphic 34" descr="Computer with solid fill">
            <a:extLst>
              <a:ext uri="{FF2B5EF4-FFF2-40B4-BE49-F238E27FC236}">
                <a16:creationId xmlns:a16="http://schemas.microsoft.com/office/drawing/2014/main" id="{42EB35EB-A97E-E975-B5FC-3D5DBA04E6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60568" y="3689686"/>
            <a:ext cx="914400" cy="914400"/>
          </a:xfrm>
          <a:prstGeom prst="rect">
            <a:avLst/>
          </a:prstGeom>
        </p:spPr>
      </p:pic>
      <p:pic>
        <p:nvPicPr>
          <p:cNvPr id="37" name="Graphic 36" descr="Computer with solid fill">
            <a:extLst>
              <a:ext uri="{FF2B5EF4-FFF2-40B4-BE49-F238E27FC236}">
                <a16:creationId xmlns:a16="http://schemas.microsoft.com/office/drawing/2014/main" id="{CB1405B1-049A-A610-82CA-75D7ECF8B1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75754" y="4712372"/>
            <a:ext cx="914400" cy="914400"/>
          </a:xfrm>
          <a:prstGeom prst="rect">
            <a:avLst/>
          </a:prstGeom>
        </p:spPr>
      </p:pic>
      <p:pic>
        <p:nvPicPr>
          <p:cNvPr id="39" name="Graphic 38" descr="Computer with solid fill">
            <a:extLst>
              <a:ext uri="{FF2B5EF4-FFF2-40B4-BE49-F238E27FC236}">
                <a16:creationId xmlns:a16="http://schemas.microsoft.com/office/drawing/2014/main" id="{88CCCCD8-7ACE-550C-9840-2EA68A8398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7200" y="228600"/>
            <a:ext cx="914400" cy="914400"/>
          </a:xfrm>
          <a:prstGeom prst="rect">
            <a:avLst/>
          </a:prstGeom>
        </p:spPr>
      </p:pic>
      <p:pic>
        <p:nvPicPr>
          <p:cNvPr id="41" name="Graphic 40" descr="Computer with solid fill">
            <a:extLst>
              <a:ext uri="{FF2B5EF4-FFF2-40B4-BE49-F238E27FC236}">
                <a16:creationId xmlns:a16="http://schemas.microsoft.com/office/drawing/2014/main" id="{BDDBA879-A180-AB18-6481-5DD93289F0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12908" y="4712372"/>
            <a:ext cx="914400" cy="914400"/>
          </a:xfrm>
          <a:prstGeom prst="rect">
            <a:avLst/>
          </a:prstGeom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87F3EA58-17D3-4CB9-A172-F23B25CE1A8D}"/>
              </a:ext>
            </a:extLst>
          </p:cNvPr>
          <p:cNvGrpSpPr/>
          <p:nvPr/>
        </p:nvGrpSpPr>
        <p:grpSpPr>
          <a:xfrm>
            <a:off x="1395253" y="954025"/>
            <a:ext cx="8775360" cy="4684680"/>
            <a:chOff x="1395253" y="954025"/>
            <a:chExt cx="8775360" cy="4684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8F11AD23-2D38-C4CD-C19F-51C90ED2442D}"/>
                    </a:ext>
                  </a:extLst>
                </p14:cNvPr>
                <p14:cNvContentPartPr/>
                <p14:nvPr/>
              </p14:nvContentPartPr>
              <p14:xfrm>
                <a:off x="1395253" y="1002265"/>
                <a:ext cx="3686040" cy="160236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8F11AD23-2D38-C4CD-C19F-51C90ED2442D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389133" y="996145"/>
                  <a:ext cx="3698280" cy="161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08F8DC2B-1570-FAE9-1068-2D6B684898F6}"/>
                    </a:ext>
                  </a:extLst>
                </p14:cNvPr>
                <p14:cNvContentPartPr/>
                <p14:nvPr/>
              </p14:nvContentPartPr>
              <p14:xfrm>
                <a:off x="3023533" y="1876705"/>
                <a:ext cx="2025000" cy="96948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08F8DC2B-1570-FAE9-1068-2D6B684898F6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017413" y="1870585"/>
                  <a:ext cx="2037240" cy="9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95244DB0-3F1C-5353-BE34-45B0B5D93AC8}"/>
                    </a:ext>
                  </a:extLst>
                </p14:cNvPr>
                <p14:cNvContentPartPr/>
                <p14:nvPr/>
              </p14:nvContentPartPr>
              <p14:xfrm>
                <a:off x="4355173" y="1916665"/>
                <a:ext cx="698400" cy="66312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95244DB0-3F1C-5353-BE34-45B0B5D93AC8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349053" y="1910545"/>
                  <a:ext cx="710640" cy="67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B73D408C-C4BE-572D-D994-2F8D0C4A3219}"/>
                    </a:ext>
                  </a:extLst>
                </p14:cNvPr>
                <p14:cNvContentPartPr/>
                <p14:nvPr/>
              </p14:nvContentPartPr>
              <p14:xfrm>
                <a:off x="4378933" y="978505"/>
                <a:ext cx="817920" cy="149328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B73D408C-C4BE-572D-D994-2F8D0C4A3219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372813" y="972386"/>
                  <a:ext cx="830160" cy="150551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CFBE9795-4A3F-4B53-7254-CB161D433EA4}"/>
                    </a:ext>
                  </a:extLst>
                </p14:cNvPr>
                <p14:cNvContentPartPr/>
                <p14:nvPr/>
              </p14:nvContentPartPr>
              <p14:xfrm>
                <a:off x="2895373" y="954025"/>
                <a:ext cx="2069640" cy="160812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CFBE9795-4A3F-4B53-7254-CB161D433EA4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889253" y="947905"/>
                  <a:ext cx="2081880" cy="162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EAEF1F87-3C85-5EA4-DCE9-09682B26B440}"/>
                    </a:ext>
                  </a:extLst>
                </p14:cNvPr>
                <p14:cNvContentPartPr/>
                <p14:nvPr/>
              </p14:nvContentPartPr>
              <p14:xfrm>
                <a:off x="2125333" y="2941945"/>
                <a:ext cx="2839680" cy="18648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EAEF1F87-3C85-5EA4-DCE9-09682B26B440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119212" y="2935813"/>
                  <a:ext cx="2851922" cy="19874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A09DA7FD-50E4-5768-62B7-86BAF2F5F220}"/>
                    </a:ext>
                  </a:extLst>
                </p14:cNvPr>
                <p14:cNvContentPartPr/>
                <p14:nvPr/>
              </p14:nvContentPartPr>
              <p14:xfrm>
                <a:off x="3472813" y="2718745"/>
                <a:ext cx="1593000" cy="27252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A09DA7FD-50E4-5768-62B7-86BAF2F5F220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3466693" y="2712625"/>
                  <a:ext cx="1605240" cy="28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AA55A165-2E02-AF47-B745-F496B47BC428}"/>
                    </a:ext>
                  </a:extLst>
                </p14:cNvPr>
                <p14:cNvContentPartPr/>
                <p14:nvPr/>
              </p14:nvContentPartPr>
              <p14:xfrm>
                <a:off x="4675933" y="2935105"/>
                <a:ext cx="344520" cy="8316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AA55A165-2E02-AF47-B745-F496B47BC428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4669819" y="2928985"/>
                  <a:ext cx="356747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07A9886D-0453-5F88-F465-7965E42FFAC8}"/>
                    </a:ext>
                  </a:extLst>
                </p14:cNvPr>
                <p14:cNvContentPartPr/>
                <p14:nvPr/>
              </p14:nvContentPartPr>
              <p14:xfrm>
                <a:off x="3055933" y="3079825"/>
                <a:ext cx="1836720" cy="86652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07A9886D-0453-5F88-F465-7965E42FFAC8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3049814" y="3073705"/>
                  <a:ext cx="1848958" cy="87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4C29EF52-6836-C5C1-9AA7-9BE4EAF6036D}"/>
                    </a:ext>
                  </a:extLst>
                </p14:cNvPr>
                <p14:cNvContentPartPr/>
                <p14:nvPr/>
              </p14:nvContentPartPr>
              <p14:xfrm>
                <a:off x="4539853" y="3361345"/>
                <a:ext cx="846360" cy="106632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4C29EF52-6836-C5C1-9AA7-9BE4EAF6036D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4533733" y="3355225"/>
                  <a:ext cx="858600" cy="10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AC06D52C-45FC-A477-A3A0-93F36FF8D3C1}"/>
                    </a:ext>
                  </a:extLst>
                </p14:cNvPr>
                <p14:cNvContentPartPr/>
                <p14:nvPr/>
              </p14:nvContentPartPr>
              <p14:xfrm>
                <a:off x="1692253" y="3254065"/>
                <a:ext cx="3072600" cy="132588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AC06D52C-45FC-A477-A3A0-93F36FF8D3C1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686133" y="3247943"/>
                  <a:ext cx="3084840" cy="133812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14DDD27B-F675-A5BC-DBC8-5CD2DF5D37BC}"/>
                    </a:ext>
                  </a:extLst>
                </p14:cNvPr>
                <p14:cNvContentPartPr/>
                <p14:nvPr/>
              </p14:nvContentPartPr>
              <p14:xfrm>
                <a:off x="2493973" y="3283945"/>
                <a:ext cx="2432520" cy="199368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14DDD27B-F675-A5BC-DBC8-5CD2DF5D37BC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2487853" y="3277825"/>
                  <a:ext cx="2444760" cy="20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C289757B-5880-A18C-45B4-C7F543ADC84B}"/>
                    </a:ext>
                  </a:extLst>
                </p14:cNvPr>
                <p14:cNvContentPartPr/>
                <p14:nvPr/>
              </p14:nvContentPartPr>
              <p14:xfrm>
                <a:off x="3689533" y="3498865"/>
                <a:ext cx="1766520" cy="195516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C289757B-5880-A18C-45B4-C7F543ADC84B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3683413" y="3492745"/>
                  <a:ext cx="1778760" cy="19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AE0ABDCA-A5FE-9AB8-18B3-079465424474}"/>
                    </a:ext>
                  </a:extLst>
                </p14:cNvPr>
                <p14:cNvContentPartPr/>
                <p14:nvPr/>
              </p14:nvContentPartPr>
              <p14:xfrm>
                <a:off x="5761333" y="3453865"/>
                <a:ext cx="1225080" cy="145476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AE0ABDCA-A5FE-9AB8-18B3-079465424474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5755211" y="3447745"/>
                  <a:ext cx="1237324" cy="146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D7507CFF-A212-4589-F382-3E101BD3360E}"/>
                    </a:ext>
                  </a:extLst>
                </p14:cNvPr>
                <p14:cNvContentPartPr/>
                <p14:nvPr/>
              </p14:nvContentPartPr>
              <p14:xfrm>
                <a:off x="6269293" y="3265585"/>
                <a:ext cx="950040" cy="56844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D7507CFF-A212-4589-F382-3E101BD3360E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6263173" y="3259465"/>
                  <a:ext cx="962280" cy="58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919ECC17-A83F-1A54-695C-EE736E84C649}"/>
                    </a:ext>
                  </a:extLst>
                </p14:cNvPr>
                <p14:cNvContentPartPr/>
                <p14:nvPr/>
              </p14:nvContentPartPr>
              <p14:xfrm>
                <a:off x="6651253" y="3139945"/>
                <a:ext cx="2516760" cy="79056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919ECC17-A83F-1A54-695C-EE736E84C649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6645134" y="3133825"/>
                  <a:ext cx="2528998" cy="80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566446B4-3FA7-C0E5-E65E-9142C6696CA7}"/>
                    </a:ext>
                  </a:extLst>
                </p14:cNvPr>
                <p14:cNvContentPartPr/>
                <p14:nvPr/>
              </p14:nvContentPartPr>
              <p14:xfrm>
                <a:off x="6713533" y="3227065"/>
                <a:ext cx="2101680" cy="160956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566446B4-3FA7-C0E5-E65E-9142C6696CA7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6707414" y="3220946"/>
                  <a:ext cx="2113918" cy="162179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75F88236-A2C4-6EAD-3739-E287F2A0FB5C}"/>
                    </a:ext>
                  </a:extLst>
                </p14:cNvPr>
                <p14:cNvContentPartPr/>
                <p14:nvPr/>
              </p14:nvContentPartPr>
              <p14:xfrm>
                <a:off x="6321493" y="3497785"/>
                <a:ext cx="2084400" cy="214092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75F88236-A2C4-6EAD-3739-E287F2A0FB5C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6315373" y="3491666"/>
                  <a:ext cx="2096640" cy="215315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8EDD9F49-034E-C443-21F6-42134B0D4DEB}"/>
                    </a:ext>
                  </a:extLst>
                </p14:cNvPr>
                <p14:cNvContentPartPr/>
                <p14:nvPr/>
              </p14:nvContentPartPr>
              <p14:xfrm>
                <a:off x="6105133" y="2165065"/>
                <a:ext cx="152640" cy="64260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8EDD9F49-034E-C443-21F6-42134B0D4DEB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6099027" y="2158945"/>
                  <a:ext cx="164851" cy="65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6AA7113C-5A49-563C-4B7C-FC498C14A451}"/>
                    </a:ext>
                  </a:extLst>
                </p14:cNvPr>
                <p14:cNvContentPartPr/>
                <p14:nvPr/>
              </p14:nvContentPartPr>
              <p14:xfrm>
                <a:off x="6416173" y="1162825"/>
                <a:ext cx="683640" cy="175860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6AA7113C-5A49-563C-4B7C-FC498C14A451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6410053" y="1156705"/>
                  <a:ext cx="695880" cy="177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68C4AD41-95E9-4AE4-33AD-F5E9339E381C}"/>
                    </a:ext>
                  </a:extLst>
                </p14:cNvPr>
                <p14:cNvContentPartPr/>
                <p14:nvPr/>
              </p14:nvContentPartPr>
              <p14:xfrm>
                <a:off x="6672853" y="2053105"/>
                <a:ext cx="797400" cy="95508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68C4AD41-95E9-4AE4-33AD-F5E9339E381C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6666736" y="2046985"/>
                  <a:ext cx="809634" cy="9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4363F6DA-61A5-3B85-ACFA-1791E027032F}"/>
                    </a:ext>
                  </a:extLst>
                </p14:cNvPr>
                <p14:cNvContentPartPr/>
                <p14:nvPr/>
              </p14:nvContentPartPr>
              <p14:xfrm>
                <a:off x="6747733" y="2815225"/>
                <a:ext cx="952200" cy="32112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4363F6DA-61A5-3B85-ACFA-1791E027032F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6741613" y="2809105"/>
                  <a:ext cx="964440" cy="33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48D8983C-6384-D99E-C2EC-372048A935EF}"/>
                    </a:ext>
                  </a:extLst>
                </p14:cNvPr>
                <p14:cNvContentPartPr/>
                <p14:nvPr/>
              </p14:nvContentPartPr>
              <p14:xfrm>
                <a:off x="6401773" y="2044825"/>
                <a:ext cx="1964160" cy="97812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48D8983C-6384-D99E-C2EC-372048A935EF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6395653" y="2038705"/>
                  <a:ext cx="1976400" cy="9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9A1677E2-F64F-30C2-B8CE-ACD1EF172A55}"/>
                    </a:ext>
                  </a:extLst>
                </p14:cNvPr>
                <p14:cNvContentPartPr/>
                <p14:nvPr/>
              </p14:nvContentPartPr>
              <p14:xfrm>
                <a:off x="6427693" y="1026385"/>
                <a:ext cx="1890000" cy="172908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9A1677E2-F64F-30C2-B8CE-ACD1EF172A55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6421573" y="1020265"/>
                  <a:ext cx="1902240" cy="174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6A080A42-AA82-0C5B-5BA9-45B23E578E2C}"/>
                    </a:ext>
                  </a:extLst>
                </p14:cNvPr>
                <p14:cNvContentPartPr/>
                <p14:nvPr/>
              </p14:nvContentPartPr>
              <p14:xfrm>
                <a:off x="6244813" y="1130425"/>
                <a:ext cx="3519000" cy="173916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6A080A42-AA82-0C5B-5BA9-45B23E578E2C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6238693" y="1124305"/>
                  <a:ext cx="3531240" cy="175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5A185F88-C1F1-01DF-7974-2FED97F5CD65}"/>
                    </a:ext>
                  </a:extLst>
                </p14:cNvPr>
                <p14:cNvContentPartPr/>
                <p14:nvPr/>
              </p14:nvContentPartPr>
              <p14:xfrm>
                <a:off x="6588613" y="2662585"/>
                <a:ext cx="3253320" cy="64368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5A185F88-C1F1-01DF-7974-2FED97F5CD65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6582493" y="2656465"/>
                  <a:ext cx="3265560" cy="65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3DC802EC-402F-7BEB-7CC2-2034A4276292}"/>
                    </a:ext>
                  </a:extLst>
                </p14:cNvPr>
                <p14:cNvContentPartPr/>
                <p14:nvPr/>
              </p14:nvContentPartPr>
              <p14:xfrm>
                <a:off x="6468013" y="1924945"/>
                <a:ext cx="3702600" cy="131580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3DC802EC-402F-7BEB-7CC2-2034A4276292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6461893" y="1918823"/>
                  <a:ext cx="3714840" cy="1328043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5F4FA834-AB5E-54E1-D48A-96557F8E3428}"/>
              </a:ext>
            </a:extLst>
          </p:cNvPr>
          <p:cNvSpPr/>
          <p:nvPr/>
        </p:nvSpPr>
        <p:spPr>
          <a:xfrm>
            <a:off x="220973" y="258864"/>
            <a:ext cx="4888604" cy="3047401"/>
          </a:xfrm>
          <a:prstGeom prst="rect">
            <a:avLst/>
          </a:prstGeom>
          <a:solidFill>
            <a:schemeClr val="accent1">
              <a:alpha val="57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8BC6661-E517-0260-F355-C3C028E294C8}"/>
              </a:ext>
            </a:extLst>
          </p:cNvPr>
          <p:cNvSpPr/>
          <p:nvPr/>
        </p:nvSpPr>
        <p:spPr>
          <a:xfrm>
            <a:off x="5784554" y="248157"/>
            <a:ext cx="5645446" cy="3047401"/>
          </a:xfrm>
          <a:prstGeom prst="rect">
            <a:avLst/>
          </a:prstGeom>
          <a:solidFill>
            <a:schemeClr val="accent1">
              <a:alpha val="57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420C337-872D-1536-C001-4C7E99650762}"/>
              </a:ext>
            </a:extLst>
          </p:cNvPr>
          <p:cNvSpPr/>
          <p:nvPr/>
        </p:nvSpPr>
        <p:spPr>
          <a:xfrm>
            <a:off x="168145" y="3374230"/>
            <a:ext cx="4888604" cy="3047401"/>
          </a:xfrm>
          <a:prstGeom prst="rect">
            <a:avLst/>
          </a:prstGeom>
          <a:solidFill>
            <a:schemeClr val="accent1">
              <a:alpha val="57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E8F941B-365B-36E1-E03A-1D77644BEF56}"/>
              </a:ext>
            </a:extLst>
          </p:cNvPr>
          <p:cNvSpPr/>
          <p:nvPr/>
        </p:nvSpPr>
        <p:spPr>
          <a:xfrm>
            <a:off x="6762951" y="3364945"/>
            <a:ext cx="4888604" cy="3047401"/>
          </a:xfrm>
          <a:prstGeom prst="rect">
            <a:avLst/>
          </a:prstGeom>
          <a:solidFill>
            <a:schemeClr val="accent1">
              <a:alpha val="57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70BB0DF-53B1-BBA8-4FBE-16A6E87135A4}"/>
              </a:ext>
            </a:extLst>
          </p:cNvPr>
          <p:cNvSpPr/>
          <p:nvPr/>
        </p:nvSpPr>
        <p:spPr>
          <a:xfrm>
            <a:off x="4273983" y="5143523"/>
            <a:ext cx="2797570" cy="101017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Four Subnets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1CCA018-E83A-8246-D2A1-DCBD01C6F3C7}"/>
              </a:ext>
            </a:extLst>
          </p:cNvPr>
          <p:cNvSpPr txBox="1"/>
          <p:nvPr/>
        </p:nvSpPr>
        <p:spPr>
          <a:xfrm>
            <a:off x="1371600" y="101864"/>
            <a:ext cx="8392213" cy="463203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marL="91440" algn="ctr">
              <a:lnSpc>
                <a:spcPct val="100000"/>
              </a:lnSpc>
              <a:spcBef>
                <a:spcPts val="175"/>
              </a:spcBef>
            </a:pPr>
            <a:r>
              <a:rPr lang="en-US" sz="2800" b="1" spc="-10" dirty="0">
                <a:solidFill>
                  <a:srgbClr val="FFFFFF"/>
                </a:solidFill>
                <a:latin typeface="Calibri"/>
                <a:cs typeface="Calibri"/>
              </a:rPr>
              <a:t>200.23.16.0</a:t>
            </a:r>
            <a:r>
              <a:rPr lang="en-US" sz="2800" b="1" u="sng" spc="-10" dirty="0">
                <a:solidFill>
                  <a:srgbClr val="FFFFFF"/>
                </a:solidFill>
                <a:latin typeface="Calibri"/>
                <a:cs typeface="Calibri"/>
              </a:rPr>
              <a:t>/20</a:t>
            </a:r>
          </a:p>
          <a:p>
            <a:pPr marL="91440">
              <a:lnSpc>
                <a:spcPct val="100000"/>
              </a:lnSpc>
              <a:spcBef>
                <a:spcPts val="175"/>
              </a:spcBef>
            </a:pPr>
            <a:endParaRPr lang="en-US" sz="2800" b="1" spc="-10" dirty="0">
              <a:solidFill>
                <a:srgbClr val="FFFFFF"/>
              </a:solidFill>
              <a:latin typeface="Calibri"/>
              <a:cs typeface="Calibri"/>
            </a:endParaRPr>
          </a:p>
          <a:p>
            <a:pPr marL="91440">
              <a:spcBef>
                <a:spcPts val="175"/>
              </a:spcBef>
            </a:pPr>
            <a:r>
              <a:rPr lang="en-US" sz="2800" b="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   </a:t>
            </a:r>
            <a:r>
              <a:rPr lang="en-US" sz="2800" b="1" u="sng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11001000</a:t>
            </a:r>
            <a:r>
              <a:rPr lang="en-US" sz="2800" b="1" u="sng" spc="-6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lang="en-US" sz="2800" b="1" u="sng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00010111</a:t>
            </a:r>
            <a:r>
              <a:rPr lang="en-US" sz="2800" b="1" u="sng" spc="-6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lang="en-US" sz="2800" b="1" u="sng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0001</a:t>
            </a:r>
            <a:r>
              <a:rPr lang="en-US" sz="2800" b="1" dirty="0">
                <a:solidFill>
                  <a:srgbClr val="FFFFFF"/>
                </a:solidFill>
                <a:latin typeface="Calibri"/>
                <a:cs typeface="Calibri"/>
              </a:rPr>
              <a:t>0000</a:t>
            </a:r>
            <a:r>
              <a:rPr lang="en-US" sz="2800" b="1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800" b="1" spc="-10" dirty="0">
                <a:solidFill>
                  <a:srgbClr val="FFFFFF"/>
                </a:solidFill>
                <a:latin typeface="Calibri"/>
                <a:cs typeface="Calibri"/>
              </a:rPr>
              <a:t>00000000</a:t>
            </a:r>
            <a:endParaRPr lang="en-US" sz="2800" dirty="0">
              <a:latin typeface="Calibri"/>
              <a:cs typeface="Calibri"/>
            </a:endParaRPr>
          </a:p>
          <a:p>
            <a:pPr marL="91440">
              <a:spcBef>
                <a:spcPts val="175"/>
              </a:spcBef>
            </a:pPr>
            <a:r>
              <a:rPr lang="en-US" sz="2800" b="1" spc="-10" dirty="0">
                <a:solidFill>
                  <a:srgbClr val="FFFFFF"/>
                </a:solidFill>
                <a:latin typeface="Calibri"/>
                <a:cs typeface="Calibri"/>
              </a:rPr>
              <a:t>1. </a:t>
            </a:r>
            <a:r>
              <a:rPr lang="en-US" sz="2800" b="1" u="sng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11001000</a:t>
            </a:r>
            <a:r>
              <a:rPr lang="en-US" sz="2800" b="1" u="sng" spc="-6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lang="en-US" sz="2800" b="1" u="sng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00010111</a:t>
            </a:r>
            <a:r>
              <a:rPr lang="en-US" sz="2800" b="1" u="sng" spc="-6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lang="en-US" sz="2800" b="1" u="sng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0001</a:t>
            </a:r>
            <a:r>
              <a:rPr lang="en-US" sz="2800" b="1" dirty="0">
                <a:solidFill>
                  <a:srgbClr val="FFFFFF"/>
                </a:solidFill>
                <a:highlight>
                  <a:srgbClr val="FF0000"/>
                </a:highlight>
                <a:latin typeface="Calibri"/>
                <a:cs typeface="Calibri"/>
              </a:rPr>
              <a:t>00</a:t>
            </a:r>
            <a:r>
              <a:rPr lang="en-US" sz="2800" b="1" dirty="0">
                <a:solidFill>
                  <a:srgbClr val="FFFFFF"/>
                </a:solidFill>
                <a:latin typeface="Calibri"/>
                <a:cs typeface="Calibri"/>
              </a:rPr>
              <a:t>00</a:t>
            </a:r>
            <a:r>
              <a:rPr lang="en-US" sz="2800" b="1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800" b="1" spc="-10" dirty="0">
                <a:solidFill>
                  <a:srgbClr val="FFFFFF"/>
                </a:solidFill>
                <a:latin typeface="Calibri"/>
                <a:cs typeface="Calibri"/>
              </a:rPr>
              <a:t>00000000</a:t>
            </a:r>
          </a:p>
          <a:p>
            <a:pPr marL="91440">
              <a:spcBef>
                <a:spcPts val="175"/>
              </a:spcBef>
            </a:pPr>
            <a:r>
              <a:rPr lang="en-US" sz="2800" b="1" spc="-10" dirty="0">
                <a:solidFill>
                  <a:srgbClr val="FFFFFF"/>
                </a:solidFill>
                <a:latin typeface="Calibri"/>
                <a:cs typeface="Calibri"/>
              </a:rPr>
              <a:t>2. </a:t>
            </a:r>
            <a:r>
              <a:rPr lang="en-US" sz="2800" b="1" u="sng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11001000</a:t>
            </a:r>
            <a:r>
              <a:rPr lang="en-US" sz="2800" b="1" u="sng" spc="-6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lang="en-US" sz="2800" b="1" u="sng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00010111</a:t>
            </a:r>
            <a:r>
              <a:rPr lang="en-US" sz="2800" b="1" u="sng" spc="-6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lang="en-US" sz="2800" b="1" u="sng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0001</a:t>
            </a:r>
            <a:r>
              <a:rPr lang="en-US" sz="2800" b="1" dirty="0">
                <a:solidFill>
                  <a:srgbClr val="FFFFFF"/>
                </a:solidFill>
                <a:highlight>
                  <a:srgbClr val="FF0000"/>
                </a:highlight>
                <a:latin typeface="Calibri"/>
                <a:cs typeface="Calibri"/>
              </a:rPr>
              <a:t>01</a:t>
            </a:r>
            <a:r>
              <a:rPr lang="en-US" sz="2800" b="1" dirty="0">
                <a:solidFill>
                  <a:srgbClr val="FFFFFF"/>
                </a:solidFill>
                <a:latin typeface="Calibri"/>
                <a:cs typeface="Calibri"/>
              </a:rPr>
              <a:t>00</a:t>
            </a:r>
            <a:r>
              <a:rPr lang="en-US" sz="2800" b="1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800" b="1" spc="-10" dirty="0">
                <a:solidFill>
                  <a:srgbClr val="FFFFFF"/>
                </a:solidFill>
                <a:latin typeface="Calibri"/>
                <a:cs typeface="Calibri"/>
              </a:rPr>
              <a:t>00000000</a:t>
            </a:r>
          </a:p>
          <a:p>
            <a:pPr marL="91440">
              <a:spcBef>
                <a:spcPts val="175"/>
              </a:spcBef>
            </a:pPr>
            <a:r>
              <a:rPr lang="en-US" sz="2800" dirty="0">
                <a:solidFill>
                  <a:schemeClr val="bg1"/>
                </a:solidFill>
                <a:latin typeface="Calibri"/>
                <a:cs typeface="Calibri"/>
              </a:rPr>
              <a:t>3. </a:t>
            </a:r>
            <a:r>
              <a:rPr lang="en-US" sz="2800" b="1" u="sng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11001000</a:t>
            </a:r>
            <a:r>
              <a:rPr lang="en-US" sz="2800" b="1" u="sng" spc="-6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lang="en-US" sz="2800" b="1" u="sng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00010111</a:t>
            </a:r>
            <a:r>
              <a:rPr lang="en-US" sz="2800" b="1" u="sng" spc="-6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lang="en-US" sz="2800" b="1" u="sng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0001</a:t>
            </a:r>
            <a:r>
              <a:rPr lang="en-US" sz="2800" b="1" dirty="0">
                <a:solidFill>
                  <a:srgbClr val="FFFFFF"/>
                </a:solidFill>
                <a:highlight>
                  <a:srgbClr val="FF0000"/>
                </a:highlight>
                <a:latin typeface="Calibri"/>
                <a:cs typeface="Calibri"/>
              </a:rPr>
              <a:t>10</a:t>
            </a:r>
            <a:r>
              <a:rPr lang="en-US" sz="2800" b="1" dirty="0">
                <a:solidFill>
                  <a:srgbClr val="FFFFFF"/>
                </a:solidFill>
                <a:latin typeface="Calibri"/>
                <a:cs typeface="Calibri"/>
              </a:rPr>
              <a:t>00</a:t>
            </a:r>
            <a:r>
              <a:rPr lang="en-US" sz="2800" b="1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800" b="1" spc="-10" dirty="0">
                <a:solidFill>
                  <a:srgbClr val="FFFFFF"/>
                </a:solidFill>
                <a:latin typeface="Calibri"/>
                <a:cs typeface="Calibri"/>
              </a:rPr>
              <a:t>00000000</a:t>
            </a:r>
            <a:endParaRPr lang="en-US" sz="2800" dirty="0">
              <a:solidFill>
                <a:schemeClr val="bg1"/>
              </a:solidFill>
              <a:latin typeface="Calibri"/>
              <a:cs typeface="Calibri"/>
            </a:endParaRPr>
          </a:p>
          <a:p>
            <a:pPr marL="91440">
              <a:spcBef>
                <a:spcPts val="175"/>
              </a:spcBef>
            </a:pPr>
            <a:r>
              <a:rPr lang="en-US" sz="2800" dirty="0">
                <a:solidFill>
                  <a:schemeClr val="bg1"/>
                </a:solidFill>
                <a:latin typeface="Calibri"/>
                <a:cs typeface="Calibri"/>
              </a:rPr>
              <a:t>4. </a:t>
            </a:r>
            <a:r>
              <a:rPr lang="en-US" sz="2800" b="1" u="sng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11001000</a:t>
            </a:r>
            <a:r>
              <a:rPr lang="en-US" sz="2800" b="1" u="sng" spc="-6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lang="en-US" sz="2800" b="1" u="sng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00010111</a:t>
            </a:r>
            <a:r>
              <a:rPr lang="en-US" sz="2800" b="1" u="sng" spc="-6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lang="en-US" sz="2800" b="1" u="sng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0001</a:t>
            </a:r>
            <a:r>
              <a:rPr lang="en-US" sz="2800" b="1" dirty="0">
                <a:solidFill>
                  <a:srgbClr val="FFFFFF"/>
                </a:solidFill>
                <a:highlight>
                  <a:srgbClr val="FF0000"/>
                </a:highlight>
                <a:latin typeface="Calibri"/>
                <a:cs typeface="Calibri"/>
              </a:rPr>
              <a:t>11</a:t>
            </a:r>
            <a:r>
              <a:rPr lang="en-US" sz="2800" b="1" dirty="0">
                <a:solidFill>
                  <a:srgbClr val="FFFFFF"/>
                </a:solidFill>
                <a:latin typeface="Calibri"/>
                <a:cs typeface="Calibri"/>
              </a:rPr>
              <a:t>00</a:t>
            </a:r>
            <a:r>
              <a:rPr lang="en-US" sz="2800" b="1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800" b="1" spc="-10" dirty="0">
                <a:solidFill>
                  <a:srgbClr val="FFFFFF"/>
                </a:solidFill>
                <a:latin typeface="Calibri"/>
                <a:cs typeface="Calibri"/>
              </a:rPr>
              <a:t>00000000</a:t>
            </a:r>
          </a:p>
          <a:p>
            <a:pPr marL="91440">
              <a:lnSpc>
                <a:spcPct val="100000"/>
              </a:lnSpc>
              <a:spcBef>
                <a:spcPts val="175"/>
              </a:spcBef>
            </a:pPr>
            <a:endParaRPr lang="en-US" sz="2800" dirty="0">
              <a:solidFill>
                <a:schemeClr val="bg1"/>
              </a:solidFill>
              <a:latin typeface="Calibri"/>
              <a:cs typeface="Calibri"/>
            </a:endParaRPr>
          </a:p>
          <a:p>
            <a:pPr marL="91440">
              <a:lnSpc>
                <a:spcPct val="100000"/>
              </a:lnSpc>
              <a:spcBef>
                <a:spcPts val="175"/>
              </a:spcBef>
            </a:pPr>
            <a:endParaRPr lang="en-US" sz="2800" dirty="0">
              <a:solidFill>
                <a:schemeClr val="bg1"/>
              </a:solidFill>
              <a:latin typeface="Calibri"/>
              <a:cs typeface="Calibri"/>
            </a:endParaRPr>
          </a:p>
          <a:p>
            <a:pPr marL="91440">
              <a:lnSpc>
                <a:spcPct val="100000"/>
              </a:lnSpc>
              <a:spcBef>
                <a:spcPts val="175"/>
              </a:spcBef>
            </a:pPr>
            <a:endParaRPr lang="en-US" sz="28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F086E484-BD5A-980F-0689-2CF450EA87AF}"/>
              </a:ext>
            </a:extLst>
          </p:cNvPr>
          <p:cNvGrpSpPr/>
          <p:nvPr/>
        </p:nvGrpSpPr>
        <p:grpSpPr>
          <a:xfrm>
            <a:off x="1875990" y="3285975"/>
            <a:ext cx="6055920" cy="362160"/>
            <a:chOff x="1875990" y="3285975"/>
            <a:chExt cx="6055920" cy="362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77950F6B-6EC2-4495-ADAB-7C77C8EDB2FF}"/>
                    </a:ext>
                  </a:extLst>
                </p14:cNvPr>
                <p14:cNvContentPartPr/>
                <p14:nvPr/>
              </p14:nvContentPartPr>
              <p14:xfrm>
                <a:off x="1875990" y="3285975"/>
                <a:ext cx="3713760" cy="25740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77950F6B-6EC2-4495-ADAB-7C77C8EDB2FF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1858350" y="3267975"/>
                  <a:ext cx="3749400" cy="29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15933632-A19C-1888-1F18-4110B5E49198}"/>
                    </a:ext>
                  </a:extLst>
                </p14:cNvPr>
                <p14:cNvContentPartPr/>
                <p14:nvPr/>
              </p14:nvContentPartPr>
              <p14:xfrm>
                <a:off x="5666790" y="3314415"/>
                <a:ext cx="373680" cy="18684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15933632-A19C-1888-1F18-4110B5E49198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5648790" y="3296415"/>
                  <a:ext cx="40932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B6F8A51B-F8E4-A5DE-34A9-F9621E602942}"/>
                    </a:ext>
                  </a:extLst>
                </p14:cNvPr>
                <p14:cNvContentPartPr/>
                <p14:nvPr/>
              </p14:nvContentPartPr>
              <p14:xfrm>
                <a:off x="6161430" y="3324135"/>
                <a:ext cx="1770480" cy="32400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B6F8A51B-F8E4-A5DE-34A9-F9621E602942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6143430" y="3306135"/>
                  <a:ext cx="1806120" cy="3596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AD343EEA-1D9A-09D7-7708-D281A750A7E5}"/>
              </a:ext>
            </a:extLst>
          </p:cNvPr>
          <p:cNvSpPr txBox="1"/>
          <p:nvPr/>
        </p:nvSpPr>
        <p:spPr>
          <a:xfrm>
            <a:off x="2656629" y="3680895"/>
            <a:ext cx="1479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Network Bits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93A8BA5-BE8B-5489-0A85-BE60DD0C2F18}"/>
              </a:ext>
            </a:extLst>
          </p:cNvPr>
          <p:cNvSpPr txBox="1"/>
          <p:nvPr/>
        </p:nvSpPr>
        <p:spPr>
          <a:xfrm>
            <a:off x="5133014" y="3638775"/>
            <a:ext cx="1364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Subnet Bits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85FAB1A-7BE6-AF44-BF0A-27F8833E8E54}"/>
              </a:ext>
            </a:extLst>
          </p:cNvPr>
          <p:cNvSpPr txBox="1"/>
          <p:nvPr/>
        </p:nvSpPr>
        <p:spPr>
          <a:xfrm>
            <a:off x="6770697" y="365789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Host Bits</a:t>
            </a:r>
          </a:p>
        </p:txBody>
      </p:sp>
    </p:spTree>
    <p:extLst>
      <p:ext uri="{BB962C8B-B14F-4D97-AF65-F5344CB8AC3E}">
        <p14:creationId xmlns:p14="http://schemas.microsoft.com/office/powerpoint/2010/main" val="22589479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bject 2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28</a:t>
            </a:fld>
            <a:endParaRPr spc="-5" dirty="0"/>
          </a:p>
        </p:txBody>
      </p:sp>
      <p:pic>
        <p:nvPicPr>
          <p:cNvPr id="2" name="Picture 2" descr="WiFi Router Dual-Band AC1000 | Linksys: US">
            <a:extLst>
              <a:ext uri="{FF2B5EF4-FFF2-40B4-BE49-F238E27FC236}">
                <a16:creationId xmlns:a16="http://schemas.microsoft.com/office/drawing/2014/main" id="{23703430-3530-04DB-ABCB-F500FA6C30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31" t="19472" r="15841" b="22442"/>
          <a:stretch/>
        </p:blipFill>
        <p:spPr bwMode="auto">
          <a:xfrm>
            <a:off x="5181600" y="2362200"/>
            <a:ext cx="1148196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raphic 2" descr="Computer with solid fill">
            <a:extLst>
              <a:ext uri="{FF2B5EF4-FFF2-40B4-BE49-F238E27FC236}">
                <a16:creationId xmlns:a16="http://schemas.microsoft.com/office/drawing/2014/main" id="{FFF10152-31AB-D2E0-2774-8B93EC1256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71600" y="4876800"/>
            <a:ext cx="914400" cy="914400"/>
          </a:xfrm>
          <a:prstGeom prst="rect">
            <a:avLst/>
          </a:prstGeom>
        </p:spPr>
      </p:pic>
      <p:pic>
        <p:nvPicPr>
          <p:cNvPr id="4" name="Graphic 3" descr="Computer with solid fill">
            <a:extLst>
              <a:ext uri="{FF2B5EF4-FFF2-40B4-BE49-F238E27FC236}">
                <a16:creationId xmlns:a16="http://schemas.microsoft.com/office/drawing/2014/main" id="{06BC1BF7-286F-D693-89B0-D40E2464A9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81200" y="228600"/>
            <a:ext cx="914400" cy="914400"/>
          </a:xfrm>
          <a:prstGeom prst="rect">
            <a:avLst/>
          </a:prstGeom>
        </p:spPr>
      </p:pic>
      <p:pic>
        <p:nvPicPr>
          <p:cNvPr id="5" name="Graphic 4" descr="Computer with solid fill">
            <a:extLst>
              <a:ext uri="{FF2B5EF4-FFF2-40B4-BE49-F238E27FC236}">
                <a16:creationId xmlns:a16="http://schemas.microsoft.com/office/drawing/2014/main" id="{067F61C8-A6E5-C068-5823-027BF66E52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05200" y="228600"/>
            <a:ext cx="914400" cy="914400"/>
          </a:xfrm>
          <a:prstGeom prst="rect">
            <a:avLst/>
          </a:prstGeom>
        </p:spPr>
      </p:pic>
      <p:pic>
        <p:nvPicPr>
          <p:cNvPr id="6" name="Graphic 5" descr="Computer with solid fill">
            <a:extLst>
              <a:ext uri="{FF2B5EF4-FFF2-40B4-BE49-F238E27FC236}">
                <a16:creationId xmlns:a16="http://schemas.microsoft.com/office/drawing/2014/main" id="{08BAB642-19FF-FC0D-398B-D16BAC0CF0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5800" y="1134979"/>
            <a:ext cx="914400" cy="914400"/>
          </a:xfrm>
          <a:prstGeom prst="rect">
            <a:avLst/>
          </a:prstGeom>
        </p:spPr>
      </p:pic>
      <p:pic>
        <p:nvPicPr>
          <p:cNvPr id="7" name="Graphic 6" descr="Computer with solid fill">
            <a:extLst>
              <a:ext uri="{FF2B5EF4-FFF2-40B4-BE49-F238E27FC236}">
                <a16:creationId xmlns:a16="http://schemas.microsoft.com/office/drawing/2014/main" id="{06413922-724D-897E-E746-C123F64118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23311" y="1134979"/>
            <a:ext cx="914400" cy="914400"/>
          </a:xfrm>
          <a:prstGeom prst="rect">
            <a:avLst/>
          </a:prstGeom>
        </p:spPr>
      </p:pic>
      <p:pic>
        <p:nvPicPr>
          <p:cNvPr id="8" name="Graphic 7" descr="Computer with solid fill">
            <a:extLst>
              <a:ext uri="{FF2B5EF4-FFF2-40B4-BE49-F238E27FC236}">
                <a16:creationId xmlns:a16="http://schemas.microsoft.com/office/drawing/2014/main" id="{716C7C79-81ED-1E03-B678-05906148F3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68843" y="1134979"/>
            <a:ext cx="914400" cy="914400"/>
          </a:xfrm>
          <a:prstGeom prst="rect">
            <a:avLst/>
          </a:prstGeom>
        </p:spPr>
      </p:pic>
      <p:pic>
        <p:nvPicPr>
          <p:cNvPr id="9" name="Graphic 8" descr="Computer with solid fill">
            <a:extLst>
              <a:ext uri="{FF2B5EF4-FFF2-40B4-BE49-F238E27FC236}">
                <a16:creationId xmlns:a16="http://schemas.microsoft.com/office/drawing/2014/main" id="{E19283A5-D6FE-8443-6073-FED5B03F15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6800" y="2286000"/>
            <a:ext cx="914400" cy="914400"/>
          </a:xfrm>
          <a:prstGeom prst="rect">
            <a:avLst/>
          </a:prstGeom>
        </p:spPr>
      </p:pic>
      <p:pic>
        <p:nvPicPr>
          <p:cNvPr id="10" name="Graphic 9" descr="Computer with solid fill">
            <a:extLst>
              <a:ext uri="{FF2B5EF4-FFF2-40B4-BE49-F238E27FC236}">
                <a16:creationId xmlns:a16="http://schemas.microsoft.com/office/drawing/2014/main" id="{9C0E9250-C025-D458-0CE6-FC3CD6F269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31382" y="2286000"/>
            <a:ext cx="914400" cy="914400"/>
          </a:xfrm>
          <a:prstGeom prst="rect">
            <a:avLst/>
          </a:prstGeom>
        </p:spPr>
      </p:pic>
      <p:pic>
        <p:nvPicPr>
          <p:cNvPr id="11" name="Graphic 10" descr="Computer with solid fill">
            <a:extLst>
              <a:ext uri="{FF2B5EF4-FFF2-40B4-BE49-F238E27FC236}">
                <a16:creationId xmlns:a16="http://schemas.microsoft.com/office/drawing/2014/main" id="{F42C328F-48A0-E2E0-FE9F-D889DD5B42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91954" y="2362200"/>
            <a:ext cx="914400" cy="914400"/>
          </a:xfrm>
          <a:prstGeom prst="rect">
            <a:avLst/>
          </a:prstGeom>
        </p:spPr>
      </p:pic>
      <p:pic>
        <p:nvPicPr>
          <p:cNvPr id="12" name="Graphic 11" descr="Computer with solid fill">
            <a:extLst>
              <a:ext uri="{FF2B5EF4-FFF2-40B4-BE49-F238E27FC236}">
                <a16:creationId xmlns:a16="http://schemas.microsoft.com/office/drawing/2014/main" id="{3696CB32-3561-72A6-1465-DC553BA8F4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0814" y="4038600"/>
            <a:ext cx="914400" cy="914400"/>
          </a:xfrm>
          <a:prstGeom prst="rect">
            <a:avLst/>
          </a:prstGeom>
        </p:spPr>
      </p:pic>
      <p:pic>
        <p:nvPicPr>
          <p:cNvPr id="13" name="Graphic 12" descr="Computer with solid fill">
            <a:extLst>
              <a:ext uri="{FF2B5EF4-FFF2-40B4-BE49-F238E27FC236}">
                <a16:creationId xmlns:a16="http://schemas.microsoft.com/office/drawing/2014/main" id="{1C4E8F01-B0E4-29C4-5A4B-B160A71D53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09800" y="3657601"/>
            <a:ext cx="914400" cy="914400"/>
          </a:xfrm>
          <a:prstGeom prst="rect">
            <a:avLst/>
          </a:prstGeom>
        </p:spPr>
      </p:pic>
      <p:pic>
        <p:nvPicPr>
          <p:cNvPr id="14" name="Graphic 13" descr="Computer with solid fill">
            <a:extLst>
              <a:ext uri="{FF2B5EF4-FFF2-40B4-BE49-F238E27FC236}">
                <a16:creationId xmlns:a16="http://schemas.microsoft.com/office/drawing/2014/main" id="{CEB7A48C-F09F-B775-0E3D-4B220D571F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81400" y="4090738"/>
            <a:ext cx="914400" cy="914400"/>
          </a:xfrm>
          <a:prstGeom prst="rect">
            <a:avLst/>
          </a:prstGeom>
        </p:spPr>
      </p:pic>
      <p:pic>
        <p:nvPicPr>
          <p:cNvPr id="15" name="Graphic 14" descr="Computer with solid fill">
            <a:extLst>
              <a:ext uri="{FF2B5EF4-FFF2-40B4-BE49-F238E27FC236}">
                <a16:creationId xmlns:a16="http://schemas.microsoft.com/office/drawing/2014/main" id="{1740D421-1BED-C954-7AB3-8CC2341DF9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514348" y="4604086"/>
            <a:ext cx="914400" cy="914400"/>
          </a:xfrm>
          <a:prstGeom prst="rect">
            <a:avLst/>
          </a:prstGeom>
        </p:spPr>
      </p:pic>
      <p:pic>
        <p:nvPicPr>
          <p:cNvPr id="16" name="Graphic 15" descr="Computer with solid fill">
            <a:extLst>
              <a:ext uri="{FF2B5EF4-FFF2-40B4-BE49-F238E27FC236}">
                <a16:creationId xmlns:a16="http://schemas.microsoft.com/office/drawing/2014/main" id="{F72F9B99-8AF8-F140-04FF-C650EEDC54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43200" y="5225717"/>
            <a:ext cx="914400" cy="914400"/>
          </a:xfrm>
          <a:prstGeom prst="rect">
            <a:avLst/>
          </a:prstGeom>
        </p:spPr>
      </p:pic>
      <p:pic>
        <p:nvPicPr>
          <p:cNvPr id="17" name="Graphic 16" descr="Computer with solid fill">
            <a:extLst>
              <a:ext uri="{FF2B5EF4-FFF2-40B4-BE49-F238E27FC236}">
                <a16:creationId xmlns:a16="http://schemas.microsoft.com/office/drawing/2014/main" id="{AD3888C2-483F-C360-5945-EBD3A7917E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29796" y="381000"/>
            <a:ext cx="914400" cy="914400"/>
          </a:xfrm>
          <a:prstGeom prst="rect">
            <a:avLst/>
          </a:prstGeom>
        </p:spPr>
      </p:pic>
      <p:pic>
        <p:nvPicPr>
          <p:cNvPr id="18" name="Graphic 17" descr="Computer with solid fill">
            <a:extLst>
              <a:ext uri="{FF2B5EF4-FFF2-40B4-BE49-F238E27FC236}">
                <a16:creationId xmlns:a16="http://schemas.microsoft.com/office/drawing/2014/main" id="{52B1F36A-06D0-5D9B-DEEE-3787FF5CDF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01000" y="208547"/>
            <a:ext cx="914400" cy="914400"/>
          </a:xfrm>
          <a:prstGeom prst="rect">
            <a:avLst/>
          </a:prstGeom>
        </p:spPr>
      </p:pic>
      <p:pic>
        <p:nvPicPr>
          <p:cNvPr id="19" name="Graphic 18" descr="Computer with solid fill">
            <a:extLst>
              <a:ext uri="{FF2B5EF4-FFF2-40B4-BE49-F238E27FC236}">
                <a16:creationId xmlns:a16="http://schemas.microsoft.com/office/drawing/2014/main" id="{648FBC84-BEC4-26E9-4FDE-8CEA3CD3D6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78580" y="1295400"/>
            <a:ext cx="914400" cy="914400"/>
          </a:xfrm>
          <a:prstGeom prst="rect">
            <a:avLst/>
          </a:prstGeom>
        </p:spPr>
      </p:pic>
      <p:pic>
        <p:nvPicPr>
          <p:cNvPr id="20" name="Graphic 19" descr="Computer with solid fill">
            <a:extLst>
              <a:ext uri="{FF2B5EF4-FFF2-40B4-BE49-F238E27FC236}">
                <a16:creationId xmlns:a16="http://schemas.microsoft.com/office/drawing/2014/main" id="{64A6830F-572A-19F8-E942-60E9453935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89788" y="1385637"/>
            <a:ext cx="914400" cy="914400"/>
          </a:xfrm>
          <a:prstGeom prst="rect">
            <a:avLst/>
          </a:prstGeom>
        </p:spPr>
      </p:pic>
      <p:pic>
        <p:nvPicPr>
          <p:cNvPr id="21" name="Graphic 20" descr="Computer with solid fill">
            <a:extLst>
              <a:ext uri="{FF2B5EF4-FFF2-40B4-BE49-F238E27FC236}">
                <a16:creationId xmlns:a16="http://schemas.microsoft.com/office/drawing/2014/main" id="{A9F92CDE-1237-1BDA-3B9D-AA6258FFD2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28748" y="304800"/>
            <a:ext cx="914400" cy="914400"/>
          </a:xfrm>
          <a:prstGeom prst="rect">
            <a:avLst/>
          </a:prstGeom>
        </p:spPr>
      </p:pic>
      <p:pic>
        <p:nvPicPr>
          <p:cNvPr id="23" name="Graphic 22" descr="Computer with solid fill">
            <a:extLst>
              <a:ext uri="{FF2B5EF4-FFF2-40B4-BE49-F238E27FC236}">
                <a16:creationId xmlns:a16="http://schemas.microsoft.com/office/drawing/2014/main" id="{F65544A8-B447-9AEB-1FBB-79B32D86C2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46168" y="1295400"/>
            <a:ext cx="914400" cy="914400"/>
          </a:xfrm>
          <a:prstGeom prst="rect">
            <a:avLst/>
          </a:prstGeom>
        </p:spPr>
      </p:pic>
      <p:pic>
        <p:nvPicPr>
          <p:cNvPr id="24" name="Graphic 23" descr="Computer with solid fill">
            <a:extLst>
              <a:ext uri="{FF2B5EF4-FFF2-40B4-BE49-F238E27FC236}">
                <a16:creationId xmlns:a16="http://schemas.microsoft.com/office/drawing/2014/main" id="{DF985E5B-6233-6548-73B5-8BC625967C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72700" y="1271337"/>
            <a:ext cx="914400" cy="914400"/>
          </a:xfrm>
          <a:prstGeom prst="rect">
            <a:avLst/>
          </a:prstGeom>
        </p:spPr>
      </p:pic>
      <p:pic>
        <p:nvPicPr>
          <p:cNvPr id="32" name="Graphic 31" descr="Computer with solid fill">
            <a:extLst>
              <a:ext uri="{FF2B5EF4-FFF2-40B4-BE49-F238E27FC236}">
                <a16:creationId xmlns:a16="http://schemas.microsoft.com/office/drawing/2014/main" id="{B87AECCA-E2AB-EE7A-C00D-16D46C4D81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62374" y="2209800"/>
            <a:ext cx="914400" cy="914400"/>
          </a:xfrm>
          <a:prstGeom prst="rect">
            <a:avLst/>
          </a:prstGeom>
        </p:spPr>
      </p:pic>
      <p:pic>
        <p:nvPicPr>
          <p:cNvPr id="33" name="Graphic 32" descr="Computer with solid fill">
            <a:extLst>
              <a:ext uri="{FF2B5EF4-FFF2-40B4-BE49-F238E27FC236}">
                <a16:creationId xmlns:a16="http://schemas.microsoft.com/office/drawing/2014/main" id="{5C73CF59-EF76-FBCC-65F6-91E9B2D455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42094" y="2133600"/>
            <a:ext cx="914400" cy="914400"/>
          </a:xfrm>
          <a:prstGeom prst="rect">
            <a:avLst/>
          </a:prstGeom>
        </p:spPr>
      </p:pic>
      <p:pic>
        <p:nvPicPr>
          <p:cNvPr id="34" name="Graphic 33" descr="Computer with solid fill">
            <a:extLst>
              <a:ext uri="{FF2B5EF4-FFF2-40B4-BE49-F238E27FC236}">
                <a16:creationId xmlns:a16="http://schemas.microsoft.com/office/drawing/2014/main" id="{C3B3DD8D-F0E0-FD93-2FDB-5DA5F06249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91400" y="3689686"/>
            <a:ext cx="914400" cy="914400"/>
          </a:xfrm>
          <a:prstGeom prst="rect">
            <a:avLst/>
          </a:prstGeom>
        </p:spPr>
      </p:pic>
      <p:pic>
        <p:nvPicPr>
          <p:cNvPr id="35" name="Graphic 34" descr="Computer with solid fill">
            <a:extLst>
              <a:ext uri="{FF2B5EF4-FFF2-40B4-BE49-F238E27FC236}">
                <a16:creationId xmlns:a16="http://schemas.microsoft.com/office/drawing/2014/main" id="{42EB35EB-A97E-E975-B5FC-3D5DBA04E6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60568" y="3689686"/>
            <a:ext cx="914400" cy="914400"/>
          </a:xfrm>
          <a:prstGeom prst="rect">
            <a:avLst/>
          </a:prstGeom>
        </p:spPr>
      </p:pic>
      <p:pic>
        <p:nvPicPr>
          <p:cNvPr id="37" name="Graphic 36" descr="Computer with solid fill">
            <a:extLst>
              <a:ext uri="{FF2B5EF4-FFF2-40B4-BE49-F238E27FC236}">
                <a16:creationId xmlns:a16="http://schemas.microsoft.com/office/drawing/2014/main" id="{CB1405B1-049A-A610-82CA-75D7ECF8B1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75754" y="4712372"/>
            <a:ext cx="914400" cy="914400"/>
          </a:xfrm>
          <a:prstGeom prst="rect">
            <a:avLst/>
          </a:prstGeom>
        </p:spPr>
      </p:pic>
      <p:pic>
        <p:nvPicPr>
          <p:cNvPr id="39" name="Graphic 38" descr="Computer with solid fill">
            <a:extLst>
              <a:ext uri="{FF2B5EF4-FFF2-40B4-BE49-F238E27FC236}">
                <a16:creationId xmlns:a16="http://schemas.microsoft.com/office/drawing/2014/main" id="{88CCCCD8-7ACE-550C-9840-2EA68A8398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7200" y="228600"/>
            <a:ext cx="914400" cy="914400"/>
          </a:xfrm>
          <a:prstGeom prst="rect">
            <a:avLst/>
          </a:prstGeom>
        </p:spPr>
      </p:pic>
      <p:pic>
        <p:nvPicPr>
          <p:cNvPr id="41" name="Graphic 40" descr="Computer with solid fill">
            <a:extLst>
              <a:ext uri="{FF2B5EF4-FFF2-40B4-BE49-F238E27FC236}">
                <a16:creationId xmlns:a16="http://schemas.microsoft.com/office/drawing/2014/main" id="{BDDBA879-A180-AB18-6481-5DD93289F0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12908" y="4712372"/>
            <a:ext cx="914400" cy="914400"/>
          </a:xfrm>
          <a:prstGeom prst="rect">
            <a:avLst/>
          </a:prstGeom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87F3EA58-17D3-4CB9-A172-F23B25CE1A8D}"/>
              </a:ext>
            </a:extLst>
          </p:cNvPr>
          <p:cNvGrpSpPr/>
          <p:nvPr/>
        </p:nvGrpSpPr>
        <p:grpSpPr>
          <a:xfrm>
            <a:off x="1395253" y="954025"/>
            <a:ext cx="8775360" cy="4684680"/>
            <a:chOff x="1395253" y="954025"/>
            <a:chExt cx="8775360" cy="4684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8F11AD23-2D38-C4CD-C19F-51C90ED2442D}"/>
                    </a:ext>
                  </a:extLst>
                </p14:cNvPr>
                <p14:cNvContentPartPr/>
                <p14:nvPr/>
              </p14:nvContentPartPr>
              <p14:xfrm>
                <a:off x="1395253" y="1002265"/>
                <a:ext cx="3686040" cy="160236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8F11AD23-2D38-C4CD-C19F-51C90ED2442D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389133" y="996145"/>
                  <a:ext cx="3698280" cy="161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08F8DC2B-1570-FAE9-1068-2D6B684898F6}"/>
                    </a:ext>
                  </a:extLst>
                </p14:cNvPr>
                <p14:cNvContentPartPr/>
                <p14:nvPr/>
              </p14:nvContentPartPr>
              <p14:xfrm>
                <a:off x="3023533" y="1876705"/>
                <a:ext cx="2025000" cy="96948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08F8DC2B-1570-FAE9-1068-2D6B684898F6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017413" y="1870585"/>
                  <a:ext cx="2037240" cy="9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95244DB0-3F1C-5353-BE34-45B0B5D93AC8}"/>
                    </a:ext>
                  </a:extLst>
                </p14:cNvPr>
                <p14:cNvContentPartPr/>
                <p14:nvPr/>
              </p14:nvContentPartPr>
              <p14:xfrm>
                <a:off x="4355173" y="1916665"/>
                <a:ext cx="698400" cy="66312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95244DB0-3F1C-5353-BE34-45B0B5D93AC8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349053" y="1910545"/>
                  <a:ext cx="710640" cy="67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B73D408C-C4BE-572D-D994-2F8D0C4A3219}"/>
                    </a:ext>
                  </a:extLst>
                </p14:cNvPr>
                <p14:cNvContentPartPr/>
                <p14:nvPr/>
              </p14:nvContentPartPr>
              <p14:xfrm>
                <a:off x="4378933" y="978505"/>
                <a:ext cx="817920" cy="149328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B73D408C-C4BE-572D-D994-2F8D0C4A3219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372813" y="972386"/>
                  <a:ext cx="830160" cy="150551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CFBE9795-4A3F-4B53-7254-CB161D433EA4}"/>
                    </a:ext>
                  </a:extLst>
                </p14:cNvPr>
                <p14:cNvContentPartPr/>
                <p14:nvPr/>
              </p14:nvContentPartPr>
              <p14:xfrm>
                <a:off x="2895373" y="954025"/>
                <a:ext cx="2069640" cy="160812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CFBE9795-4A3F-4B53-7254-CB161D433EA4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889253" y="947905"/>
                  <a:ext cx="2081880" cy="162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EAEF1F87-3C85-5EA4-DCE9-09682B26B440}"/>
                    </a:ext>
                  </a:extLst>
                </p14:cNvPr>
                <p14:cNvContentPartPr/>
                <p14:nvPr/>
              </p14:nvContentPartPr>
              <p14:xfrm>
                <a:off x="2125333" y="2941945"/>
                <a:ext cx="2839680" cy="18648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EAEF1F87-3C85-5EA4-DCE9-09682B26B440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119212" y="2935813"/>
                  <a:ext cx="2851922" cy="19874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A09DA7FD-50E4-5768-62B7-86BAF2F5F220}"/>
                    </a:ext>
                  </a:extLst>
                </p14:cNvPr>
                <p14:cNvContentPartPr/>
                <p14:nvPr/>
              </p14:nvContentPartPr>
              <p14:xfrm>
                <a:off x="3472813" y="2718745"/>
                <a:ext cx="1593000" cy="27252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A09DA7FD-50E4-5768-62B7-86BAF2F5F220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3466693" y="2712625"/>
                  <a:ext cx="1605240" cy="28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AA55A165-2E02-AF47-B745-F496B47BC428}"/>
                    </a:ext>
                  </a:extLst>
                </p14:cNvPr>
                <p14:cNvContentPartPr/>
                <p14:nvPr/>
              </p14:nvContentPartPr>
              <p14:xfrm>
                <a:off x="4675933" y="2935105"/>
                <a:ext cx="344520" cy="8316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AA55A165-2E02-AF47-B745-F496B47BC428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4669819" y="2928985"/>
                  <a:ext cx="356747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07A9886D-0453-5F88-F465-7965E42FFAC8}"/>
                    </a:ext>
                  </a:extLst>
                </p14:cNvPr>
                <p14:cNvContentPartPr/>
                <p14:nvPr/>
              </p14:nvContentPartPr>
              <p14:xfrm>
                <a:off x="3055933" y="3079825"/>
                <a:ext cx="1836720" cy="86652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07A9886D-0453-5F88-F465-7965E42FFAC8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3049814" y="3073705"/>
                  <a:ext cx="1848958" cy="87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4C29EF52-6836-C5C1-9AA7-9BE4EAF6036D}"/>
                    </a:ext>
                  </a:extLst>
                </p14:cNvPr>
                <p14:cNvContentPartPr/>
                <p14:nvPr/>
              </p14:nvContentPartPr>
              <p14:xfrm>
                <a:off x="4539853" y="3361345"/>
                <a:ext cx="846360" cy="106632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4C29EF52-6836-C5C1-9AA7-9BE4EAF6036D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4533733" y="3355225"/>
                  <a:ext cx="858600" cy="10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AC06D52C-45FC-A477-A3A0-93F36FF8D3C1}"/>
                    </a:ext>
                  </a:extLst>
                </p14:cNvPr>
                <p14:cNvContentPartPr/>
                <p14:nvPr/>
              </p14:nvContentPartPr>
              <p14:xfrm>
                <a:off x="1692253" y="3254065"/>
                <a:ext cx="3072600" cy="132588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AC06D52C-45FC-A477-A3A0-93F36FF8D3C1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686133" y="3247943"/>
                  <a:ext cx="3084840" cy="133812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14DDD27B-F675-A5BC-DBC8-5CD2DF5D37BC}"/>
                    </a:ext>
                  </a:extLst>
                </p14:cNvPr>
                <p14:cNvContentPartPr/>
                <p14:nvPr/>
              </p14:nvContentPartPr>
              <p14:xfrm>
                <a:off x="2493973" y="3283945"/>
                <a:ext cx="2432520" cy="199368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14DDD27B-F675-A5BC-DBC8-5CD2DF5D37BC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2487853" y="3277825"/>
                  <a:ext cx="2444760" cy="20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C289757B-5880-A18C-45B4-C7F543ADC84B}"/>
                    </a:ext>
                  </a:extLst>
                </p14:cNvPr>
                <p14:cNvContentPartPr/>
                <p14:nvPr/>
              </p14:nvContentPartPr>
              <p14:xfrm>
                <a:off x="3689533" y="3498865"/>
                <a:ext cx="1766520" cy="195516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C289757B-5880-A18C-45B4-C7F543ADC84B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3683413" y="3492745"/>
                  <a:ext cx="1778760" cy="19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AE0ABDCA-A5FE-9AB8-18B3-079465424474}"/>
                    </a:ext>
                  </a:extLst>
                </p14:cNvPr>
                <p14:cNvContentPartPr/>
                <p14:nvPr/>
              </p14:nvContentPartPr>
              <p14:xfrm>
                <a:off x="5761333" y="3453865"/>
                <a:ext cx="1225080" cy="145476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AE0ABDCA-A5FE-9AB8-18B3-079465424474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5755211" y="3447745"/>
                  <a:ext cx="1237324" cy="146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D7507CFF-A212-4589-F382-3E101BD3360E}"/>
                    </a:ext>
                  </a:extLst>
                </p14:cNvPr>
                <p14:cNvContentPartPr/>
                <p14:nvPr/>
              </p14:nvContentPartPr>
              <p14:xfrm>
                <a:off x="6269293" y="3265585"/>
                <a:ext cx="950040" cy="56844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D7507CFF-A212-4589-F382-3E101BD3360E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6263173" y="3259465"/>
                  <a:ext cx="962280" cy="58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919ECC17-A83F-1A54-695C-EE736E84C649}"/>
                    </a:ext>
                  </a:extLst>
                </p14:cNvPr>
                <p14:cNvContentPartPr/>
                <p14:nvPr/>
              </p14:nvContentPartPr>
              <p14:xfrm>
                <a:off x="6651253" y="3139945"/>
                <a:ext cx="2516760" cy="79056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919ECC17-A83F-1A54-695C-EE736E84C649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6645134" y="3133825"/>
                  <a:ext cx="2528998" cy="80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566446B4-3FA7-C0E5-E65E-9142C6696CA7}"/>
                    </a:ext>
                  </a:extLst>
                </p14:cNvPr>
                <p14:cNvContentPartPr/>
                <p14:nvPr/>
              </p14:nvContentPartPr>
              <p14:xfrm>
                <a:off x="6713533" y="3227065"/>
                <a:ext cx="2101680" cy="160956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566446B4-3FA7-C0E5-E65E-9142C6696CA7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6707414" y="3220946"/>
                  <a:ext cx="2113918" cy="162179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75F88236-A2C4-6EAD-3739-E287F2A0FB5C}"/>
                    </a:ext>
                  </a:extLst>
                </p14:cNvPr>
                <p14:cNvContentPartPr/>
                <p14:nvPr/>
              </p14:nvContentPartPr>
              <p14:xfrm>
                <a:off x="6321493" y="3497785"/>
                <a:ext cx="2084400" cy="214092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75F88236-A2C4-6EAD-3739-E287F2A0FB5C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6315373" y="3491666"/>
                  <a:ext cx="2096640" cy="215315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8EDD9F49-034E-C443-21F6-42134B0D4DEB}"/>
                    </a:ext>
                  </a:extLst>
                </p14:cNvPr>
                <p14:cNvContentPartPr/>
                <p14:nvPr/>
              </p14:nvContentPartPr>
              <p14:xfrm>
                <a:off x="6105133" y="2165065"/>
                <a:ext cx="152640" cy="64260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8EDD9F49-034E-C443-21F6-42134B0D4DEB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6099027" y="2158945"/>
                  <a:ext cx="164851" cy="65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6AA7113C-5A49-563C-4B7C-FC498C14A451}"/>
                    </a:ext>
                  </a:extLst>
                </p14:cNvPr>
                <p14:cNvContentPartPr/>
                <p14:nvPr/>
              </p14:nvContentPartPr>
              <p14:xfrm>
                <a:off x="6416173" y="1162825"/>
                <a:ext cx="683640" cy="175860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6AA7113C-5A49-563C-4B7C-FC498C14A451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6410053" y="1156705"/>
                  <a:ext cx="695880" cy="177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68C4AD41-95E9-4AE4-33AD-F5E9339E381C}"/>
                    </a:ext>
                  </a:extLst>
                </p14:cNvPr>
                <p14:cNvContentPartPr/>
                <p14:nvPr/>
              </p14:nvContentPartPr>
              <p14:xfrm>
                <a:off x="6672853" y="2053105"/>
                <a:ext cx="797400" cy="95508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68C4AD41-95E9-4AE4-33AD-F5E9339E381C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6666736" y="2046985"/>
                  <a:ext cx="809634" cy="9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4363F6DA-61A5-3B85-ACFA-1791E027032F}"/>
                    </a:ext>
                  </a:extLst>
                </p14:cNvPr>
                <p14:cNvContentPartPr/>
                <p14:nvPr/>
              </p14:nvContentPartPr>
              <p14:xfrm>
                <a:off x="6747733" y="2815225"/>
                <a:ext cx="952200" cy="32112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4363F6DA-61A5-3B85-ACFA-1791E027032F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6741613" y="2809105"/>
                  <a:ext cx="964440" cy="33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48D8983C-6384-D99E-C2EC-372048A935EF}"/>
                    </a:ext>
                  </a:extLst>
                </p14:cNvPr>
                <p14:cNvContentPartPr/>
                <p14:nvPr/>
              </p14:nvContentPartPr>
              <p14:xfrm>
                <a:off x="6401773" y="2044825"/>
                <a:ext cx="1964160" cy="97812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48D8983C-6384-D99E-C2EC-372048A935EF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6395653" y="2038705"/>
                  <a:ext cx="1976400" cy="9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9A1677E2-F64F-30C2-B8CE-ACD1EF172A55}"/>
                    </a:ext>
                  </a:extLst>
                </p14:cNvPr>
                <p14:cNvContentPartPr/>
                <p14:nvPr/>
              </p14:nvContentPartPr>
              <p14:xfrm>
                <a:off x="6427693" y="1026385"/>
                <a:ext cx="1890000" cy="172908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9A1677E2-F64F-30C2-B8CE-ACD1EF172A55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6421573" y="1020265"/>
                  <a:ext cx="1902240" cy="174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6A080A42-AA82-0C5B-5BA9-45B23E578E2C}"/>
                    </a:ext>
                  </a:extLst>
                </p14:cNvPr>
                <p14:cNvContentPartPr/>
                <p14:nvPr/>
              </p14:nvContentPartPr>
              <p14:xfrm>
                <a:off x="6244813" y="1130425"/>
                <a:ext cx="3519000" cy="173916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6A080A42-AA82-0C5B-5BA9-45B23E578E2C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6238693" y="1124305"/>
                  <a:ext cx="3531240" cy="175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5A185F88-C1F1-01DF-7974-2FED97F5CD65}"/>
                    </a:ext>
                  </a:extLst>
                </p14:cNvPr>
                <p14:cNvContentPartPr/>
                <p14:nvPr/>
              </p14:nvContentPartPr>
              <p14:xfrm>
                <a:off x="6588613" y="2662585"/>
                <a:ext cx="3253320" cy="64368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5A185F88-C1F1-01DF-7974-2FED97F5CD65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6582493" y="2656465"/>
                  <a:ext cx="3265560" cy="65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3DC802EC-402F-7BEB-7CC2-2034A4276292}"/>
                    </a:ext>
                  </a:extLst>
                </p14:cNvPr>
                <p14:cNvContentPartPr/>
                <p14:nvPr/>
              </p14:nvContentPartPr>
              <p14:xfrm>
                <a:off x="6468013" y="1924945"/>
                <a:ext cx="3702600" cy="131580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3DC802EC-402F-7BEB-7CC2-2034A4276292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6461893" y="1918823"/>
                  <a:ext cx="3714840" cy="1328043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5F4FA834-AB5E-54E1-D48A-96557F8E3428}"/>
              </a:ext>
            </a:extLst>
          </p:cNvPr>
          <p:cNvSpPr/>
          <p:nvPr/>
        </p:nvSpPr>
        <p:spPr>
          <a:xfrm>
            <a:off x="220973" y="258864"/>
            <a:ext cx="4888604" cy="3047401"/>
          </a:xfrm>
          <a:prstGeom prst="rect">
            <a:avLst/>
          </a:prstGeom>
          <a:solidFill>
            <a:schemeClr val="accent1">
              <a:alpha val="57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8BC6661-E517-0260-F355-C3C028E294C8}"/>
              </a:ext>
            </a:extLst>
          </p:cNvPr>
          <p:cNvSpPr/>
          <p:nvPr/>
        </p:nvSpPr>
        <p:spPr>
          <a:xfrm>
            <a:off x="5784554" y="248157"/>
            <a:ext cx="5645446" cy="3047401"/>
          </a:xfrm>
          <a:prstGeom prst="rect">
            <a:avLst/>
          </a:prstGeom>
          <a:solidFill>
            <a:schemeClr val="accent1">
              <a:alpha val="57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420C337-872D-1536-C001-4C7E99650762}"/>
              </a:ext>
            </a:extLst>
          </p:cNvPr>
          <p:cNvSpPr/>
          <p:nvPr/>
        </p:nvSpPr>
        <p:spPr>
          <a:xfrm>
            <a:off x="168145" y="3374230"/>
            <a:ext cx="4888604" cy="3047401"/>
          </a:xfrm>
          <a:prstGeom prst="rect">
            <a:avLst/>
          </a:prstGeom>
          <a:solidFill>
            <a:schemeClr val="accent1">
              <a:alpha val="57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E8F941B-365B-36E1-E03A-1D77644BEF56}"/>
              </a:ext>
            </a:extLst>
          </p:cNvPr>
          <p:cNvSpPr/>
          <p:nvPr/>
        </p:nvSpPr>
        <p:spPr>
          <a:xfrm>
            <a:off x="6762951" y="3364945"/>
            <a:ext cx="4888604" cy="3047401"/>
          </a:xfrm>
          <a:prstGeom prst="rect">
            <a:avLst/>
          </a:prstGeom>
          <a:solidFill>
            <a:schemeClr val="accent1">
              <a:alpha val="57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70BB0DF-53B1-BBA8-4FBE-16A6E87135A4}"/>
              </a:ext>
            </a:extLst>
          </p:cNvPr>
          <p:cNvSpPr/>
          <p:nvPr/>
        </p:nvSpPr>
        <p:spPr>
          <a:xfrm>
            <a:off x="4273983" y="5143523"/>
            <a:ext cx="2797570" cy="101017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Four Subnets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1CCA018-E83A-8246-D2A1-DCBD01C6F3C7}"/>
              </a:ext>
            </a:extLst>
          </p:cNvPr>
          <p:cNvSpPr txBox="1"/>
          <p:nvPr/>
        </p:nvSpPr>
        <p:spPr>
          <a:xfrm>
            <a:off x="1371600" y="101864"/>
            <a:ext cx="10058400" cy="463203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marL="91440" algn="ctr">
              <a:lnSpc>
                <a:spcPct val="100000"/>
              </a:lnSpc>
              <a:spcBef>
                <a:spcPts val="175"/>
              </a:spcBef>
            </a:pPr>
            <a:r>
              <a:rPr lang="en-US" sz="2800" b="1" spc="-10" dirty="0">
                <a:solidFill>
                  <a:srgbClr val="FFFFFF"/>
                </a:solidFill>
                <a:latin typeface="Calibri"/>
                <a:cs typeface="Calibri"/>
              </a:rPr>
              <a:t>200.23.16.0</a:t>
            </a:r>
            <a:r>
              <a:rPr lang="en-US" sz="2800" b="1" u="sng" spc="-10" dirty="0">
                <a:solidFill>
                  <a:srgbClr val="FFFFFF"/>
                </a:solidFill>
                <a:latin typeface="Calibri"/>
                <a:cs typeface="Calibri"/>
              </a:rPr>
              <a:t>/20</a:t>
            </a:r>
          </a:p>
          <a:p>
            <a:pPr marL="91440">
              <a:lnSpc>
                <a:spcPct val="100000"/>
              </a:lnSpc>
              <a:spcBef>
                <a:spcPts val="175"/>
              </a:spcBef>
            </a:pPr>
            <a:endParaRPr lang="en-US" sz="2800" b="1" spc="-10" dirty="0">
              <a:solidFill>
                <a:srgbClr val="FFFFFF"/>
              </a:solidFill>
              <a:latin typeface="Calibri"/>
              <a:cs typeface="Calibri"/>
            </a:endParaRPr>
          </a:p>
          <a:p>
            <a:pPr marL="91440">
              <a:spcBef>
                <a:spcPts val="175"/>
              </a:spcBef>
            </a:pPr>
            <a:r>
              <a:rPr lang="en-US" sz="2800" b="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   </a:t>
            </a:r>
            <a:r>
              <a:rPr lang="en-US" sz="2800" b="1" u="sng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11001000</a:t>
            </a:r>
            <a:r>
              <a:rPr lang="en-US" sz="2800" b="1" u="sng" spc="-6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lang="en-US" sz="2800" b="1" u="sng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00010111</a:t>
            </a:r>
            <a:r>
              <a:rPr lang="en-US" sz="2800" b="1" u="sng" spc="-6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lang="en-US" sz="2800" b="1" u="sng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0001</a:t>
            </a:r>
            <a:r>
              <a:rPr lang="en-US" sz="2800" b="1" dirty="0">
                <a:solidFill>
                  <a:srgbClr val="FFFFFF"/>
                </a:solidFill>
                <a:latin typeface="Calibri"/>
                <a:cs typeface="Calibri"/>
              </a:rPr>
              <a:t>0000</a:t>
            </a:r>
            <a:r>
              <a:rPr lang="en-US" sz="2800" b="1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800" b="1" spc="-10" dirty="0">
                <a:solidFill>
                  <a:srgbClr val="FFFFFF"/>
                </a:solidFill>
                <a:latin typeface="Calibri"/>
                <a:cs typeface="Calibri"/>
              </a:rPr>
              <a:t>00000000</a:t>
            </a:r>
            <a:endParaRPr lang="en-US" sz="2800" dirty="0">
              <a:latin typeface="Calibri"/>
              <a:cs typeface="Calibri"/>
            </a:endParaRPr>
          </a:p>
          <a:p>
            <a:pPr marL="91440">
              <a:spcBef>
                <a:spcPts val="175"/>
              </a:spcBef>
            </a:pPr>
            <a:r>
              <a:rPr lang="en-US" sz="2800" b="1" spc="-10" dirty="0">
                <a:solidFill>
                  <a:srgbClr val="FFFFFF"/>
                </a:solidFill>
                <a:latin typeface="Calibri"/>
                <a:cs typeface="Calibri"/>
              </a:rPr>
              <a:t>1. </a:t>
            </a:r>
            <a:r>
              <a:rPr lang="en-US" sz="2800" b="1" u="sng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11001000</a:t>
            </a:r>
            <a:r>
              <a:rPr lang="en-US" sz="2800" b="1" u="sng" spc="-6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lang="en-US" sz="2800" b="1" u="sng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00010111</a:t>
            </a:r>
            <a:r>
              <a:rPr lang="en-US" sz="2800" b="1" u="sng" spc="-6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lang="en-US" sz="2800" b="1" u="sng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0001</a:t>
            </a:r>
            <a:r>
              <a:rPr lang="en-US" sz="2800" b="1" dirty="0">
                <a:solidFill>
                  <a:srgbClr val="FFFFFF"/>
                </a:solidFill>
                <a:highlight>
                  <a:srgbClr val="FF0000"/>
                </a:highlight>
                <a:latin typeface="Calibri"/>
                <a:cs typeface="Calibri"/>
              </a:rPr>
              <a:t>00</a:t>
            </a:r>
            <a:r>
              <a:rPr lang="en-US" sz="2800" b="1" dirty="0">
                <a:solidFill>
                  <a:srgbClr val="FFFFFF"/>
                </a:solidFill>
                <a:latin typeface="Calibri"/>
                <a:cs typeface="Calibri"/>
              </a:rPr>
              <a:t>00</a:t>
            </a:r>
            <a:r>
              <a:rPr lang="en-US" sz="2800" b="1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800" b="1" spc="-10" dirty="0">
                <a:solidFill>
                  <a:srgbClr val="FFFFFF"/>
                </a:solidFill>
                <a:latin typeface="Calibri"/>
                <a:cs typeface="Calibri"/>
              </a:rPr>
              <a:t>00000000        200.23.16.0/22</a:t>
            </a:r>
          </a:p>
          <a:p>
            <a:pPr marL="91440">
              <a:spcBef>
                <a:spcPts val="175"/>
              </a:spcBef>
            </a:pPr>
            <a:r>
              <a:rPr lang="en-US" sz="2800" b="1" spc="-10" dirty="0">
                <a:solidFill>
                  <a:srgbClr val="FFFFFF"/>
                </a:solidFill>
                <a:latin typeface="Calibri"/>
                <a:cs typeface="Calibri"/>
              </a:rPr>
              <a:t>2. </a:t>
            </a:r>
            <a:r>
              <a:rPr lang="en-US" sz="2800" b="1" u="sng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11001000</a:t>
            </a:r>
            <a:r>
              <a:rPr lang="en-US" sz="2800" b="1" u="sng" spc="-6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lang="en-US" sz="2800" b="1" u="sng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00010111</a:t>
            </a:r>
            <a:r>
              <a:rPr lang="en-US" sz="2800" b="1" u="sng" spc="-6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lang="en-US" sz="2800" b="1" u="sng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0001</a:t>
            </a:r>
            <a:r>
              <a:rPr lang="en-US" sz="2800" b="1" dirty="0">
                <a:solidFill>
                  <a:srgbClr val="FFFFFF"/>
                </a:solidFill>
                <a:highlight>
                  <a:srgbClr val="FF0000"/>
                </a:highlight>
                <a:latin typeface="Calibri"/>
                <a:cs typeface="Calibri"/>
              </a:rPr>
              <a:t>01</a:t>
            </a:r>
            <a:r>
              <a:rPr lang="en-US" sz="2800" b="1" dirty="0">
                <a:solidFill>
                  <a:srgbClr val="FFFFFF"/>
                </a:solidFill>
                <a:latin typeface="Calibri"/>
                <a:cs typeface="Calibri"/>
              </a:rPr>
              <a:t>00</a:t>
            </a:r>
            <a:r>
              <a:rPr lang="en-US" sz="2800" b="1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800" b="1" spc="-10" dirty="0">
                <a:solidFill>
                  <a:srgbClr val="FFFFFF"/>
                </a:solidFill>
                <a:latin typeface="Calibri"/>
                <a:cs typeface="Calibri"/>
              </a:rPr>
              <a:t>00000000        200.23.20.0/22</a:t>
            </a:r>
          </a:p>
          <a:p>
            <a:pPr marL="91440">
              <a:spcBef>
                <a:spcPts val="175"/>
              </a:spcBef>
            </a:pPr>
            <a:r>
              <a:rPr lang="en-US" sz="2800" dirty="0">
                <a:solidFill>
                  <a:schemeClr val="bg1"/>
                </a:solidFill>
                <a:latin typeface="Calibri"/>
                <a:cs typeface="Calibri"/>
              </a:rPr>
              <a:t>3. </a:t>
            </a:r>
            <a:r>
              <a:rPr lang="en-US" sz="2800" b="1" u="sng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11001000</a:t>
            </a:r>
            <a:r>
              <a:rPr lang="en-US" sz="2800" b="1" u="sng" spc="-6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lang="en-US" sz="2800" b="1" u="sng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00010111</a:t>
            </a:r>
            <a:r>
              <a:rPr lang="en-US" sz="2800" b="1" u="sng" spc="-6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lang="en-US" sz="2800" b="1" u="sng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0001</a:t>
            </a:r>
            <a:r>
              <a:rPr lang="en-US" sz="2800" b="1" dirty="0">
                <a:solidFill>
                  <a:srgbClr val="FFFFFF"/>
                </a:solidFill>
                <a:highlight>
                  <a:srgbClr val="FF0000"/>
                </a:highlight>
                <a:latin typeface="Calibri"/>
                <a:cs typeface="Calibri"/>
              </a:rPr>
              <a:t>10</a:t>
            </a:r>
            <a:r>
              <a:rPr lang="en-US" sz="2800" b="1" dirty="0">
                <a:solidFill>
                  <a:srgbClr val="FFFFFF"/>
                </a:solidFill>
                <a:latin typeface="Calibri"/>
                <a:cs typeface="Calibri"/>
              </a:rPr>
              <a:t>00</a:t>
            </a:r>
            <a:r>
              <a:rPr lang="en-US" sz="2800" b="1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800" b="1" spc="-10" dirty="0">
                <a:solidFill>
                  <a:srgbClr val="FFFFFF"/>
                </a:solidFill>
                <a:latin typeface="Calibri"/>
                <a:cs typeface="Calibri"/>
              </a:rPr>
              <a:t>00000000        200.23.24.0/22</a:t>
            </a:r>
            <a:endParaRPr lang="en-US" sz="2800" dirty="0">
              <a:solidFill>
                <a:schemeClr val="bg1"/>
              </a:solidFill>
              <a:latin typeface="Calibri"/>
              <a:cs typeface="Calibri"/>
            </a:endParaRPr>
          </a:p>
          <a:p>
            <a:pPr marL="91440">
              <a:spcBef>
                <a:spcPts val="175"/>
              </a:spcBef>
            </a:pPr>
            <a:r>
              <a:rPr lang="en-US" sz="2800" dirty="0">
                <a:solidFill>
                  <a:schemeClr val="bg1"/>
                </a:solidFill>
                <a:latin typeface="Calibri"/>
                <a:cs typeface="Calibri"/>
              </a:rPr>
              <a:t>4. </a:t>
            </a:r>
            <a:r>
              <a:rPr lang="en-US" sz="2800" b="1" u="sng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11001000</a:t>
            </a:r>
            <a:r>
              <a:rPr lang="en-US" sz="2800" b="1" u="sng" spc="-6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lang="en-US" sz="2800" b="1" u="sng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00010111</a:t>
            </a:r>
            <a:r>
              <a:rPr lang="en-US" sz="2800" b="1" u="sng" spc="-6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lang="en-US" sz="2800" b="1" u="sng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0001</a:t>
            </a:r>
            <a:r>
              <a:rPr lang="en-US" sz="2800" b="1" dirty="0">
                <a:solidFill>
                  <a:srgbClr val="FFFFFF"/>
                </a:solidFill>
                <a:highlight>
                  <a:srgbClr val="FF0000"/>
                </a:highlight>
                <a:latin typeface="Calibri"/>
                <a:cs typeface="Calibri"/>
              </a:rPr>
              <a:t>11</a:t>
            </a:r>
            <a:r>
              <a:rPr lang="en-US" sz="2800" b="1" dirty="0">
                <a:solidFill>
                  <a:srgbClr val="FFFFFF"/>
                </a:solidFill>
                <a:latin typeface="Calibri"/>
                <a:cs typeface="Calibri"/>
              </a:rPr>
              <a:t>00</a:t>
            </a:r>
            <a:r>
              <a:rPr lang="en-US" sz="2800" b="1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2800" b="1" spc="-10" dirty="0">
                <a:solidFill>
                  <a:srgbClr val="FFFFFF"/>
                </a:solidFill>
                <a:latin typeface="Calibri"/>
                <a:cs typeface="Calibri"/>
              </a:rPr>
              <a:t>00000000        200.23.28.0/22</a:t>
            </a:r>
          </a:p>
          <a:p>
            <a:pPr marL="91440">
              <a:lnSpc>
                <a:spcPct val="100000"/>
              </a:lnSpc>
              <a:spcBef>
                <a:spcPts val="175"/>
              </a:spcBef>
            </a:pPr>
            <a:endParaRPr lang="en-US" sz="2800" dirty="0">
              <a:solidFill>
                <a:schemeClr val="bg1"/>
              </a:solidFill>
              <a:latin typeface="Calibri"/>
              <a:cs typeface="Calibri"/>
            </a:endParaRPr>
          </a:p>
          <a:p>
            <a:pPr marL="91440">
              <a:lnSpc>
                <a:spcPct val="100000"/>
              </a:lnSpc>
              <a:spcBef>
                <a:spcPts val="175"/>
              </a:spcBef>
            </a:pPr>
            <a:endParaRPr lang="en-US" sz="2800" dirty="0">
              <a:solidFill>
                <a:schemeClr val="bg1"/>
              </a:solidFill>
              <a:latin typeface="Calibri"/>
              <a:cs typeface="Calibri"/>
            </a:endParaRPr>
          </a:p>
          <a:p>
            <a:pPr marL="91440">
              <a:lnSpc>
                <a:spcPct val="100000"/>
              </a:lnSpc>
              <a:spcBef>
                <a:spcPts val="175"/>
              </a:spcBef>
            </a:pPr>
            <a:endParaRPr lang="en-US" sz="28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071622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bject 2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29</a:t>
            </a:fld>
            <a:endParaRPr spc="-5" dirty="0"/>
          </a:p>
        </p:txBody>
      </p:sp>
      <p:pic>
        <p:nvPicPr>
          <p:cNvPr id="2" name="Picture 2" descr="WiFi Router Dual-Band AC1000 | Linksys: US">
            <a:extLst>
              <a:ext uri="{FF2B5EF4-FFF2-40B4-BE49-F238E27FC236}">
                <a16:creationId xmlns:a16="http://schemas.microsoft.com/office/drawing/2014/main" id="{23703430-3530-04DB-ABCB-F500FA6C30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31" t="19472" r="15841" b="22442"/>
          <a:stretch/>
        </p:blipFill>
        <p:spPr bwMode="auto">
          <a:xfrm>
            <a:off x="5181600" y="2362200"/>
            <a:ext cx="1148196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raphic 2" descr="Computer with solid fill">
            <a:extLst>
              <a:ext uri="{FF2B5EF4-FFF2-40B4-BE49-F238E27FC236}">
                <a16:creationId xmlns:a16="http://schemas.microsoft.com/office/drawing/2014/main" id="{FFF10152-31AB-D2E0-2774-8B93EC1256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71600" y="4876800"/>
            <a:ext cx="914400" cy="914400"/>
          </a:xfrm>
          <a:prstGeom prst="rect">
            <a:avLst/>
          </a:prstGeom>
        </p:spPr>
      </p:pic>
      <p:pic>
        <p:nvPicPr>
          <p:cNvPr id="4" name="Graphic 3" descr="Computer with solid fill">
            <a:extLst>
              <a:ext uri="{FF2B5EF4-FFF2-40B4-BE49-F238E27FC236}">
                <a16:creationId xmlns:a16="http://schemas.microsoft.com/office/drawing/2014/main" id="{06BC1BF7-286F-D693-89B0-D40E2464A9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81200" y="228600"/>
            <a:ext cx="914400" cy="914400"/>
          </a:xfrm>
          <a:prstGeom prst="rect">
            <a:avLst/>
          </a:prstGeom>
        </p:spPr>
      </p:pic>
      <p:pic>
        <p:nvPicPr>
          <p:cNvPr id="5" name="Graphic 4" descr="Computer with solid fill">
            <a:extLst>
              <a:ext uri="{FF2B5EF4-FFF2-40B4-BE49-F238E27FC236}">
                <a16:creationId xmlns:a16="http://schemas.microsoft.com/office/drawing/2014/main" id="{067F61C8-A6E5-C068-5823-027BF66E52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05200" y="228600"/>
            <a:ext cx="914400" cy="914400"/>
          </a:xfrm>
          <a:prstGeom prst="rect">
            <a:avLst/>
          </a:prstGeom>
        </p:spPr>
      </p:pic>
      <p:pic>
        <p:nvPicPr>
          <p:cNvPr id="6" name="Graphic 5" descr="Computer with solid fill">
            <a:extLst>
              <a:ext uri="{FF2B5EF4-FFF2-40B4-BE49-F238E27FC236}">
                <a16:creationId xmlns:a16="http://schemas.microsoft.com/office/drawing/2014/main" id="{08BAB642-19FF-FC0D-398B-D16BAC0CF0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5800" y="1134979"/>
            <a:ext cx="914400" cy="914400"/>
          </a:xfrm>
          <a:prstGeom prst="rect">
            <a:avLst/>
          </a:prstGeom>
        </p:spPr>
      </p:pic>
      <p:pic>
        <p:nvPicPr>
          <p:cNvPr id="7" name="Graphic 6" descr="Computer with solid fill">
            <a:extLst>
              <a:ext uri="{FF2B5EF4-FFF2-40B4-BE49-F238E27FC236}">
                <a16:creationId xmlns:a16="http://schemas.microsoft.com/office/drawing/2014/main" id="{06413922-724D-897E-E746-C123F64118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23311" y="1134979"/>
            <a:ext cx="914400" cy="914400"/>
          </a:xfrm>
          <a:prstGeom prst="rect">
            <a:avLst/>
          </a:prstGeom>
        </p:spPr>
      </p:pic>
      <p:pic>
        <p:nvPicPr>
          <p:cNvPr id="8" name="Graphic 7" descr="Computer with solid fill">
            <a:extLst>
              <a:ext uri="{FF2B5EF4-FFF2-40B4-BE49-F238E27FC236}">
                <a16:creationId xmlns:a16="http://schemas.microsoft.com/office/drawing/2014/main" id="{716C7C79-81ED-1E03-B678-05906148F3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68843" y="1134979"/>
            <a:ext cx="914400" cy="914400"/>
          </a:xfrm>
          <a:prstGeom prst="rect">
            <a:avLst/>
          </a:prstGeom>
        </p:spPr>
      </p:pic>
      <p:pic>
        <p:nvPicPr>
          <p:cNvPr id="9" name="Graphic 8" descr="Computer with solid fill">
            <a:extLst>
              <a:ext uri="{FF2B5EF4-FFF2-40B4-BE49-F238E27FC236}">
                <a16:creationId xmlns:a16="http://schemas.microsoft.com/office/drawing/2014/main" id="{E19283A5-D6FE-8443-6073-FED5B03F15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6800" y="2286000"/>
            <a:ext cx="914400" cy="914400"/>
          </a:xfrm>
          <a:prstGeom prst="rect">
            <a:avLst/>
          </a:prstGeom>
        </p:spPr>
      </p:pic>
      <p:pic>
        <p:nvPicPr>
          <p:cNvPr id="10" name="Graphic 9" descr="Computer with solid fill">
            <a:extLst>
              <a:ext uri="{FF2B5EF4-FFF2-40B4-BE49-F238E27FC236}">
                <a16:creationId xmlns:a16="http://schemas.microsoft.com/office/drawing/2014/main" id="{9C0E9250-C025-D458-0CE6-FC3CD6F269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31382" y="2286000"/>
            <a:ext cx="914400" cy="914400"/>
          </a:xfrm>
          <a:prstGeom prst="rect">
            <a:avLst/>
          </a:prstGeom>
        </p:spPr>
      </p:pic>
      <p:pic>
        <p:nvPicPr>
          <p:cNvPr id="11" name="Graphic 10" descr="Computer with solid fill">
            <a:extLst>
              <a:ext uri="{FF2B5EF4-FFF2-40B4-BE49-F238E27FC236}">
                <a16:creationId xmlns:a16="http://schemas.microsoft.com/office/drawing/2014/main" id="{F42C328F-48A0-E2E0-FE9F-D889DD5B42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91954" y="2362200"/>
            <a:ext cx="914400" cy="914400"/>
          </a:xfrm>
          <a:prstGeom prst="rect">
            <a:avLst/>
          </a:prstGeom>
        </p:spPr>
      </p:pic>
      <p:pic>
        <p:nvPicPr>
          <p:cNvPr id="12" name="Graphic 11" descr="Computer with solid fill">
            <a:extLst>
              <a:ext uri="{FF2B5EF4-FFF2-40B4-BE49-F238E27FC236}">
                <a16:creationId xmlns:a16="http://schemas.microsoft.com/office/drawing/2014/main" id="{3696CB32-3561-72A6-1465-DC553BA8F4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0814" y="4038600"/>
            <a:ext cx="914400" cy="914400"/>
          </a:xfrm>
          <a:prstGeom prst="rect">
            <a:avLst/>
          </a:prstGeom>
        </p:spPr>
      </p:pic>
      <p:pic>
        <p:nvPicPr>
          <p:cNvPr id="13" name="Graphic 12" descr="Computer with solid fill">
            <a:extLst>
              <a:ext uri="{FF2B5EF4-FFF2-40B4-BE49-F238E27FC236}">
                <a16:creationId xmlns:a16="http://schemas.microsoft.com/office/drawing/2014/main" id="{1C4E8F01-B0E4-29C4-5A4B-B160A71D53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09800" y="3657601"/>
            <a:ext cx="914400" cy="914400"/>
          </a:xfrm>
          <a:prstGeom prst="rect">
            <a:avLst/>
          </a:prstGeom>
        </p:spPr>
      </p:pic>
      <p:pic>
        <p:nvPicPr>
          <p:cNvPr id="14" name="Graphic 13" descr="Computer with solid fill">
            <a:extLst>
              <a:ext uri="{FF2B5EF4-FFF2-40B4-BE49-F238E27FC236}">
                <a16:creationId xmlns:a16="http://schemas.microsoft.com/office/drawing/2014/main" id="{CEB7A48C-F09F-B775-0E3D-4B220D571F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81400" y="4090738"/>
            <a:ext cx="914400" cy="914400"/>
          </a:xfrm>
          <a:prstGeom prst="rect">
            <a:avLst/>
          </a:prstGeom>
        </p:spPr>
      </p:pic>
      <p:pic>
        <p:nvPicPr>
          <p:cNvPr id="15" name="Graphic 14" descr="Computer with solid fill">
            <a:extLst>
              <a:ext uri="{FF2B5EF4-FFF2-40B4-BE49-F238E27FC236}">
                <a16:creationId xmlns:a16="http://schemas.microsoft.com/office/drawing/2014/main" id="{1740D421-1BED-C954-7AB3-8CC2341DF9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514348" y="4604086"/>
            <a:ext cx="914400" cy="914400"/>
          </a:xfrm>
          <a:prstGeom prst="rect">
            <a:avLst/>
          </a:prstGeom>
        </p:spPr>
      </p:pic>
      <p:pic>
        <p:nvPicPr>
          <p:cNvPr id="16" name="Graphic 15" descr="Computer with solid fill">
            <a:extLst>
              <a:ext uri="{FF2B5EF4-FFF2-40B4-BE49-F238E27FC236}">
                <a16:creationId xmlns:a16="http://schemas.microsoft.com/office/drawing/2014/main" id="{F72F9B99-8AF8-F140-04FF-C650EEDC54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43200" y="5225717"/>
            <a:ext cx="914400" cy="914400"/>
          </a:xfrm>
          <a:prstGeom prst="rect">
            <a:avLst/>
          </a:prstGeom>
        </p:spPr>
      </p:pic>
      <p:pic>
        <p:nvPicPr>
          <p:cNvPr id="17" name="Graphic 16" descr="Computer with solid fill">
            <a:extLst>
              <a:ext uri="{FF2B5EF4-FFF2-40B4-BE49-F238E27FC236}">
                <a16:creationId xmlns:a16="http://schemas.microsoft.com/office/drawing/2014/main" id="{AD3888C2-483F-C360-5945-EBD3A7917E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29796" y="381000"/>
            <a:ext cx="914400" cy="914400"/>
          </a:xfrm>
          <a:prstGeom prst="rect">
            <a:avLst/>
          </a:prstGeom>
        </p:spPr>
      </p:pic>
      <p:pic>
        <p:nvPicPr>
          <p:cNvPr id="18" name="Graphic 17" descr="Computer with solid fill">
            <a:extLst>
              <a:ext uri="{FF2B5EF4-FFF2-40B4-BE49-F238E27FC236}">
                <a16:creationId xmlns:a16="http://schemas.microsoft.com/office/drawing/2014/main" id="{52B1F36A-06D0-5D9B-DEEE-3787FF5CDF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01000" y="208547"/>
            <a:ext cx="914400" cy="914400"/>
          </a:xfrm>
          <a:prstGeom prst="rect">
            <a:avLst/>
          </a:prstGeom>
        </p:spPr>
      </p:pic>
      <p:pic>
        <p:nvPicPr>
          <p:cNvPr id="19" name="Graphic 18" descr="Computer with solid fill">
            <a:extLst>
              <a:ext uri="{FF2B5EF4-FFF2-40B4-BE49-F238E27FC236}">
                <a16:creationId xmlns:a16="http://schemas.microsoft.com/office/drawing/2014/main" id="{648FBC84-BEC4-26E9-4FDE-8CEA3CD3D6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78580" y="1295400"/>
            <a:ext cx="914400" cy="914400"/>
          </a:xfrm>
          <a:prstGeom prst="rect">
            <a:avLst/>
          </a:prstGeom>
        </p:spPr>
      </p:pic>
      <p:pic>
        <p:nvPicPr>
          <p:cNvPr id="20" name="Graphic 19" descr="Computer with solid fill">
            <a:extLst>
              <a:ext uri="{FF2B5EF4-FFF2-40B4-BE49-F238E27FC236}">
                <a16:creationId xmlns:a16="http://schemas.microsoft.com/office/drawing/2014/main" id="{64A6830F-572A-19F8-E942-60E9453935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89788" y="1385637"/>
            <a:ext cx="914400" cy="914400"/>
          </a:xfrm>
          <a:prstGeom prst="rect">
            <a:avLst/>
          </a:prstGeom>
        </p:spPr>
      </p:pic>
      <p:pic>
        <p:nvPicPr>
          <p:cNvPr id="21" name="Graphic 20" descr="Computer with solid fill">
            <a:extLst>
              <a:ext uri="{FF2B5EF4-FFF2-40B4-BE49-F238E27FC236}">
                <a16:creationId xmlns:a16="http://schemas.microsoft.com/office/drawing/2014/main" id="{A9F92CDE-1237-1BDA-3B9D-AA6258FFD2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28748" y="304800"/>
            <a:ext cx="914400" cy="914400"/>
          </a:xfrm>
          <a:prstGeom prst="rect">
            <a:avLst/>
          </a:prstGeom>
        </p:spPr>
      </p:pic>
      <p:pic>
        <p:nvPicPr>
          <p:cNvPr id="23" name="Graphic 22" descr="Computer with solid fill">
            <a:extLst>
              <a:ext uri="{FF2B5EF4-FFF2-40B4-BE49-F238E27FC236}">
                <a16:creationId xmlns:a16="http://schemas.microsoft.com/office/drawing/2014/main" id="{F65544A8-B447-9AEB-1FBB-79B32D86C2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46168" y="1295400"/>
            <a:ext cx="914400" cy="914400"/>
          </a:xfrm>
          <a:prstGeom prst="rect">
            <a:avLst/>
          </a:prstGeom>
        </p:spPr>
      </p:pic>
      <p:pic>
        <p:nvPicPr>
          <p:cNvPr id="24" name="Graphic 23" descr="Computer with solid fill">
            <a:extLst>
              <a:ext uri="{FF2B5EF4-FFF2-40B4-BE49-F238E27FC236}">
                <a16:creationId xmlns:a16="http://schemas.microsoft.com/office/drawing/2014/main" id="{DF985E5B-6233-6548-73B5-8BC625967C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72700" y="1271337"/>
            <a:ext cx="914400" cy="914400"/>
          </a:xfrm>
          <a:prstGeom prst="rect">
            <a:avLst/>
          </a:prstGeom>
        </p:spPr>
      </p:pic>
      <p:pic>
        <p:nvPicPr>
          <p:cNvPr id="32" name="Graphic 31" descr="Computer with solid fill">
            <a:extLst>
              <a:ext uri="{FF2B5EF4-FFF2-40B4-BE49-F238E27FC236}">
                <a16:creationId xmlns:a16="http://schemas.microsoft.com/office/drawing/2014/main" id="{B87AECCA-E2AB-EE7A-C00D-16D46C4D81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62374" y="2209800"/>
            <a:ext cx="914400" cy="914400"/>
          </a:xfrm>
          <a:prstGeom prst="rect">
            <a:avLst/>
          </a:prstGeom>
        </p:spPr>
      </p:pic>
      <p:pic>
        <p:nvPicPr>
          <p:cNvPr id="33" name="Graphic 32" descr="Computer with solid fill">
            <a:extLst>
              <a:ext uri="{FF2B5EF4-FFF2-40B4-BE49-F238E27FC236}">
                <a16:creationId xmlns:a16="http://schemas.microsoft.com/office/drawing/2014/main" id="{5C73CF59-EF76-FBCC-65F6-91E9B2D455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42094" y="2133600"/>
            <a:ext cx="914400" cy="914400"/>
          </a:xfrm>
          <a:prstGeom prst="rect">
            <a:avLst/>
          </a:prstGeom>
        </p:spPr>
      </p:pic>
      <p:pic>
        <p:nvPicPr>
          <p:cNvPr id="34" name="Graphic 33" descr="Computer with solid fill">
            <a:extLst>
              <a:ext uri="{FF2B5EF4-FFF2-40B4-BE49-F238E27FC236}">
                <a16:creationId xmlns:a16="http://schemas.microsoft.com/office/drawing/2014/main" id="{C3B3DD8D-F0E0-FD93-2FDB-5DA5F06249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91400" y="3689686"/>
            <a:ext cx="914400" cy="914400"/>
          </a:xfrm>
          <a:prstGeom prst="rect">
            <a:avLst/>
          </a:prstGeom>
        </p:spPr>
      </p:pic>
      <p:pic>
        <p:nvPicPr>
          <p:cNvPr id="35" name="Graphic 34" descr="Computer with solid fill">
            <a:extLst>
              <a:ext uri="{FF2B5EF4-FFF2-40B4-BE49-F238E27FC236}">
                <a16:creationId xmlns:a16="http://schemas.microsoft.com/office/drawing/2014/main" id="{42EB35EB-A97E-E975-B5FC-3D5DBA04E6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60568" y="3689686"/>
            <a:ext cx="914400" cy="914400"/>
          </a:xfrm>
          <a:prstGeom prst="rect">
            <a:avLst/>
          </a:prstGeom>
        </p:spPr>
      </p:pic>
      <p:pic>
        <p:nvPicPr>
          <p:cNvPr id="37" name="Graphic 36" descr="Computer with solid fill">
            <a:extLst>
              <a:ext uri="{FF2B5EF4-FFF2-40B4-BE49-F238E27FC236}">
                <a16:creationId xmlns:a16="http://schemas.microsoft.com/office/drawing/2014/main" id="{CB1405B1-049A-A610-82CA-75D7ECF8B1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75754" y="4712372"/>
            <a:ext cx="914400" cy="914400"/>
          </a:xfrm>
          <a:prstGeom prst="rect">
            <a:avLst/>
          </a:prstGeom>
        </p:spPr>
      </p:pic>
      <p:pic>
        <p:nvPicPr>
          <p:cNvPr id="39" name="Graphic 38" descr="Computer with solid fill">
            <a:extLst>
              <a:ext uri="{FF2B5EF4-FFF2-40B4-BE49-F238E27FC236}">
                <a16:creationId xmlns:a16="http://schemas.microsoft.com/office/drawing/2014/main" id="{88CCCCD8-7ACE-550C-9840-2EA68A8398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7200" y="228600"/>
            <a:ext cx="914400" cy="914400"/>
          </a:xfrm>
          <a:prstGeom prst="rect">
            <a:avLst/>
          </a:prstGeom>
        </p:spPr>
      </p:pic>
      <p:pic>
        <p:nvPicPr>
          <p:cNvPr id="41" name="Graphic 40" descr="Computer with solid fill">
            <a:extLst>
              <a:ext uri="{FF2B5EF4-FFF2-40B4-BE49-F238E27FC236}">
                <a16:creationId xmlns:a16="http://schemas.microsoft.com/office/drawing/2014/main" id="{BDDBA879-A180-AB18-6481-5DD93289F0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12908" y="4712372"/>
            <a:ext cx="914400" cy="914400"/>
          </a:xfrm>
          <a:prstGeom prst="rect">
            <a:avLst/>
          </a:prstGeom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87F3EA58-17D3-4CB9-A172-F23B25CE1A8D}"/>
              </a:ext>
            </a:extLst>
          </p:cNvPr>
          <p:cNvGrpSpPr/>
          <p:nvPr/>
        </p:nvGrpSpPr>
        <p:grpSpPr>
          <a:xfrm>
            <a:off x="1395253" y="954025"/>
            <a:ext cx="8775360" cy="4684680"/>
            <a:chOff x="1395253" y="954025"/>
            <a:chExt cx="8775360" cy="4684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8F11AD23-2D38-C4CD-C19F-51C90ED2442D}"/>
                    </a:ext>
                  </a:extLst>
                </p14:cNvPr>
                <p14:cNvContentPartPr/>
                <p14:nvPr/>
              </p14:nvContentPartPr>
              <p14:xfrm>
                <a:off x="1395253" y="1002265"/>
                <a:ext cx="3686040" cy="160236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8F11AD23-2D38-C4CD-C19F-51C90ED2442D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389133" y="996145"/>
                  <a:ext cx="3698280" cy="161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08F8DC2B-1570-FAE9-1068-2D6B684898F6}"/>
                    </a:ext>
                  </a:extLst>
                </p14:cNvPr>
                <p14:cNvContentPartPr/>
                <p14:nvPr/>
              </p14:nvContentPartPr>
              <p14:xfrm>
                <a:off x="3023533" y="1876705"/>
                <a:ext cx="2025000" cy="96948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08F8DC2B-1570-FAE9-1068-2D6B684898F6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017413" y="1870585"/>
                  <a:ext cx="2037240" cy="9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95244DB0-3F1C-5353-BE34-45B0B5D93AC8}"/>
                    </a:ext>
                  </a:extLst>
                </p14:cNvPr>
                <p14:cNvContentPartPr/>
                <p14:nvPr/>
              </p14:nvContentPartPr>
              <p14:xfrm>
                <a:off x="4355173" y="1916665"/>
                <a:ext cx="698400" cy="66312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95244DB0-3F1C-5353-BE34-45B0B5D93AC8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349053" y="1910545"/>
                  <a:ext cx="710640" cy="67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B73D408C-C4BE-572D-D994-2F8D0C4A3219}"/>
                    </a:ext>
                  </a:extLst>
                </p14:cNvPr>
                <p14:cNvContentPartPr/>
                <p14:nvPr/>
              </p14:nvContentPartPr>
              <p14:xfrm>
                <a:off x="4378933" y="978505"/>
                <a:ext cx="817920" cy="149328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B73D408C-C4BE-572D-D994-2F8D0C4A3219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372813" y="972386"/>
                  <a:ext cx="830160" cy="150551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CFBE9795-4A3F-4B53-7254-CB161D433EA4}"/>
                    </a:ext>
                  </a:extLst>
                </p14:cNvPr>
                <p14:cNvContentPartPr/>
                <p14:nvPr/>
              </p14:nvContentPartPr>
              <p14:xfrm>
                <a:off x="2895373" y="954025"/>
                <a:ext cx="2069640" cy="160812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CFBE9795-4A3F-4B53-7254-CB161D433EA4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889253" y="947905"/>
                  <a:ext cx="2081880" cy="162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EAEF1F87-3C85-5EA4-DCE9-09682B26B440}"/>
                    </a:ext>
                  </a:extLst>
                </p14:cNvPr>
                <p14:cNvContentPartPr/>
                <p14:nvPr/>
              </p14:nvContentPartPr>
              <p14:xfrm>
                <a:off x="2125333" y="2941945"/>
                <a:ext cx="2839680" cy="18648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EAEF1F87-3C85-5EA4-DCE9-09682B26B440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119212" y="2935813"/>
                  <a:ext cx="2851922" cy="19874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A09DA7FD-50E4-5768-62B7-86BAF2F5F220}"/>
                    </a:ext>
                  </a:extLst>
                </p14:cNvPr>
                <p14:cNvContentPartPr/>
                <p14:nvPr/>
              </p14:nvContentPartPr>
              <p14:xfrm>
                <a:off x="3472813" y="2718745"/>
                <a:ext cx="1593000" cy="27252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A09DA7FD-50E4-5768-62B7-86BAF2F5F220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3466693" y="2712625"/>
                  <a:ext cx="1605240" cy="28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AA55A165-2E02-AF47-B745-F496B47BC428}"/>
                    </a:ext>
                  </a:extLst>
                </p14:cNvPr>
                <p14:cNvContentPartPr/>
                <p14:nvPr/>
              </p14:nvContentPartPr>
              <p14:xfrm>
                <a:off x="4675933" y="2935105"/>
                <a:ext cx="344520" cy="8316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AA55A165-2E02-AF47-B745-F496B47BC428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4669819" y="2928985"/>
                  <a:ext cx="356747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07A9886D-0453-5F88-F465-7965E42FFAC8}"/>
                    </a:ext>
                  </a:extLst>
                </p14:cNvPr>
                <p14:cNvContentPartPr/>
                <p14:nvPr/>
              </p14:nvContentPartPr>
              <p14:xfrm>
                <a:off x="3055933" y="3079825"/>
                <a:ext cx="1836720" cy="86652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07A9886D-0453-5F88-F465-7965E42FFAC8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3049814" y="3073705"/>
                  <a:ext cx="1848958" cy="87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4C29EF52-6836-C5C1-9AA7-9BE4EAF6036D}"/>
                    </a:ext>
                  </a:extLst>
                </p14:cNvPr>
                <p14:cNvContentPartPr/>
                <p14:nvPr/>
              </p14:nvContentPartPr>
              <p14:xfrm>
                <a:off x="4539853" y="3361345"/>
                <a:ext cx="846360" cy="106632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4C29EF52-6836-C5C1-9AA7-9BE4EAF6036D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4533733" y="3355225"/>
                  <a:ext cx="858600" cy="10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AC06D52C-45FC-A477-A3A0-93F36FF8D3C1}"/>
                    </a:ext>
                  </a:extLst>
                </p14:cNvPr>
                <p14:cNvContentPartPr/>
                <p14:nvPr/>
              </p14:nvContentPartPr>
              <p14:xfrm>
                <a:off x="1692253" y="3254065"/>
                <a:ext cx="3072600" cy="132588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AC06D52C-45FC-A477-A3A0-93F36FF8D3C1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686133" y="3247943"/>
                  <a:ext cx="3084840" cy="133812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14DDD27B-F675-A5BC-DBC8-5CD2DF5D37BC}"/>
                    </a:ext>
                  </a:extLst>
                </p14:cNvPr>
                <p14:cNvContentPartPr/>
                <p14:nvPr/>
              </p14:nvContentPartPr>
              <p14:xfrm>
                <a:off x="2493973" y="3283945"/>
                <a:ext cx="2432520" cy="199368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14DDD27B-F675-A5BC-DBC8-5CD2DF5D37BC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2487853" y="3277825"/>
                  <a:ext cx="2444760" cy="20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C289757B-5880-A18C-45B4-C7F543ADC84B}"/>
                    </a:ext>
                  </a:extLst>
                </p14:cNvPr>
                <p14:cNvContentPartPr/>
                <p14:nvPr/>
              </p14:nvContentPartPr>
              <p14:xfrm>
                <a:off x="3689533" y="3498865"/>
                <a:ext cx="1766520" cy="195516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C289757B-5880-A18C-45B4-C7F543ADC84B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3683413" y="3492745"/>
                  <a:ext cx="1778760" cy="19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AE0ABDCA-A5FE-9AB8-18B3-079465424474}"/>
                    </a:ext>
                  </a:extLst>
                </p14:cNvPr>
                <p14:cNvContentPartPr/>
                <p14:nvPr/>
              </p14:nvContentPartPr>
              <p14:xfrm>
                <a:off x="5761333" y="3453865"/>
                <a:ext cx="1225080" cy="145476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AE0ABDCA-A5FE-9AB8-18B3-079465424474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5755211" y="3447745"/>
                  <a:ext cx="1237324" cy="146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D7507CFF-A212-4589-F382-3E101BD3360E}"/>
                    </a:ext>
                  </a:extLst>
                </p14:cNvPr>
                <p14:cNvContentPartPr/>
                <p14:nvPr/>
              </p14:nvContentPartPr>
              <p14:xfrm>
                <a:off x="6269293" y="3265585"/>
                <a:ext cx="950040" cy="56844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D7507CFF-A212-4589-F382-3E101BD3360E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6263173" y="3259465"/>
                  <a:ext cx="962280" cy="58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919ECC17-A83F-1A54-695C-EE736E84C649}"/>
                    </a:ext>
                  </a:extLst>
                </p14:cNvPr>
                <p14:cNvContentPartPr/>
                <p14:nvPr/>
              </p14:nvContentPartPr>
              <p14:xfrm>
                <a:off x="6651253" y="3139945"/>
                <a:ext cx="2516760" cy="79056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919ECC17-A83F-1A54-695C-EE736E84C649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6645134" y="3133825"/>
                  <a:ext cx="2528998" cy="80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566446B4-3FA7-C0E5-E65E-9142C6696CA7}"/>
                    </a:ext>
                  </a:extLst>
                </p14:cNvPr>
                <p14:cNvContentPartPr/>
                <p14:nvPr/>
              </p14:nvContentPartPr>
              <p14:xfrm>
                <a:off x="6713533" y="3227065"/>
                <a:ext cx="2101680" cy="160956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566446B4-3FA7-C0E5-E65E-9142C6696CA7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6707414" y="3220946"/>
                  <a:ext cx="2113918" cy="162179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75F88236-A2C4-6EAD-3739-E287F2A0FB5C}"/>
                    </a:ext>
                  </a:extLst>
                </p14:cNvPr>
                <p14:cNvContentPartPr/>
                <p14:nvPr/>
              </p14:nvContentPartPr>
              <p14:xfrm>
                <a:off x="6321493" y="3497785"/>
                <a:ext cx="2084400" cy="214092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75F88236-A2C4-6EAD-3739-E287F2A0FB5C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6315373" y="3491666"/>
                  <a:ext cx="2096640" cy="215315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8EDD9F49-034E-C443-21F6-42134B0D4DEB}"/>
                    </a:ext>
                  </a:extLst>
                </p14:cNvPr>
                <p14:cNvContentPartPr/>
                <p14:nvPr/>
              </p14:nvContentPartPr>
              <p14:xfrm>
                <a:off x="6105133" y="2165065"/>
                <a:ext cx="152640" cy="64260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8EDD9F49-034E-C443-21F6-42134B0D4DEB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6099027" y="2158945"/>
                  <a:ext cx="164851" cy="65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6AA7113C-5A49-563C-4B7C-FC498C14A451}"/>
                    </a:ext>
                  </a:extLst>
                </p14:cNvPr>
                <p14:cNvContentPartPr/>
                <p14:nvPr/>
              </p14:nvContentPartPr>
              <p14:xfrm>
                <a:off x="6416173" y="1162825"/>
                <a:ext cx="683640" cy="175860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6AA7113C-5A49-563C-4B7C-FC498C14A451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6410053" y="1156705"/>
                  <a:ext cx="695880" cy="177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68C4AD41-95E9-4AE4-33AD-F5E9339E381C}"/>
                    </a:ext>
                  </a:extLst>
                </p14:cNvPr>
                <p14:cNvContentPartPr/>
                <p14:nvPr/>
              </p14:nvContentPartPr>
              <p14:xfrm>
                <a:off x="6672853" y="2053105"/>
                <a:ext cx="797400" cy="95508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68C4AD41-95E9-4AE4-33AD-F5E9339E381C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6666736" y="2046985"/>
                  <a:ext cx="809634" cy="9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4363F6DA-61A5-3B85-ACFA-1791E027032F}"/>
                    </a:ext>
                  </a:extLst>
                </p14:cNvPr>
                <p14:cNvContentPartPr/>
                <p14:nvPr/>
              </p14:nvContentPartPr>
              <p14:xfrm>
                <a:off x="6747733" y="2815225"/>
                <a:ext cx="952200" cy="32112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4363F6DA-61A5-3B85-ACFA-1791E027032F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6741613" y="2809105"/>
                  <a:ext cx="964440" cy="33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48D8983C-6384-D99E-C2EC-372048A935EF}"/>
                    </a:ext>
                  </a:extLst>
                </p14:cNvPr>
                <p14:cNvContentPartPr/>
                <p14:nvPr/>
              </p14:nvContentPartPr>
              <p14:xfrm>
                <a:off x="6401773" y="2044825"/>
                <a:ext cx="1964160" cy="97812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48D8983C-6384-D99E-C2EC-372048A935EF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6395653" y="2038705"/>
                  <a:ext cx="1976400" cy="9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9A1677E2-F64F-30C2-B8CE-ACD1EF172A55}"/>
                    </a:ext>
                  </a:extLst>
                </p14:cNvPr>
                <p14:cNvContentPartPr/>
                <p14:nvPr/>
              </p14:nvContentPartPr>
              <p14:xfrm>
                <a:off x="6427693" y="1026385"/>
                <a:ext cx="1890000" cy="172908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9A1677E2-F64F-30C2-B8CE-ACD1EF172A55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6421573" y="1020265"/>
                  <a:ext cx="1902240" cy="174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6A080A42-AA82-0C5B-5BA9-45B23E578E2C}"/>
                    </a:ext>
                  </a:extLst>
                </p14:cNvPr>
                <p14:cNvContentPartPr/>
                <p14:nvPr/>
              </p14:nvContentPartPr>
              <p14:xfrm>
                <a:off x="6244813" y="1130425"/>
                <a:ext cx="3519000" cy="173916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6A080A42-AA82-0C5B-5BA9-45B23E578E2C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6238693" y="1124305"/>
                  <a:ext cx="3531240" cy="175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5A185F88-C1F1-01DF-7974-2FED97F5CD65}"/>
                    </a:ext>
                  </a:extLst>
                </p14:cNvPr>
                <p14:cNvContentPartPr/>
                <p14:nvPr/>
              </p14:nvContentPartPr>
              <p14:xfrm>
                <a:off x="6588613" y="2662585"/>
                <a:ext cx="3253320" cy="64368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5A185F88-C1F1-01DF-7974-2FED97F5CD65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6582493" y="2656465"/>
                  <a:ext cx="3265560" cy="65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3DC802EC-402F-7BEB-7CC2-2034A4276292}"/>
                    </a:ext>
                  </a:extLst>
                </p14:cNvPr>
                <p14:cNvContentPartPr/>
                <p14:nvPr/>
              </p14:nvContentPartPr>
              <p14:xfrm>
                <a:off x="6468013" y="1924945"/>
                <a:ext cx="3702600" cy="131580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3DC802EC-402F-7BEB-7CC2-2034A4276292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6461893" y="1918823"/>
                  <a:ext cx="3714840" cy="1328043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5F4FA834-AB5E-54E1-D48A-96557F8E3428}"/>
              </a:ext>
            </a:extLst>
          </p:cNvPr>
          <p:cNvSpPr/>
          <p:nvPr/>
        </p:nvSpPr>
        <p:spPr>
          <a:xfrm>
            <a:off x="220973" y="258864"/>
            <a:ext cx="4888604" cy="3047401"/>
          </a:xfrm>
          <a:prstGeom prst="rect">
            <a:avLst/>
          </a:prstGeom>
          <a:solidFill>
            <a:schemeClr val="accent1">
              <a:alpha val="57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8BC6661-E517-0260-F355-C3C028E294C8}"/>
              </a:ext>
            </a:extLst>
          </p:cNvPr>
          <p:cNvSpPr/>
          <p:nvPr/>
        </p:nvSpPr>
        <p:spPr>
          <a:xfrm>
            <a:off x="5784554" y="248157"/>
            <a:ext cx="5645446" cy="3047401"/>
          </a:xfrm>
          <a:prstGeom prst="rect">
            <a:avLst/>
          </a:prstGeom>
          <a:solidFill>
            <a:schemeClr val="accent1">
              <a:alpha val="57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420C337-872D-1536-C001-4C7E99650762}"/>
              </a:ext>
            </a:extLst>
          </p:cNvPr>
          <p:cNvSpPr/>
          <p:nvPr/>
        </p:nvSpPr>
        <p:spPr>
          <a:xfrm>
            <a:off x="168145" y="3374230"/>
            <a:ext cx="4888604" cy="3047401"/>
          </a:xfrm>
          <a:prstGeom prst="rect">
            <a:avLst/>
          </a:prstGeom>
          <a:solidFill>
            <a:schemeClr val="accent1">
              <a:alpha val="57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E8F941B-365B-36E1-E03A-1D77644BEF56}"/>
              </a:ext>
            </a:extLst>
          </p:cNvPr>
          <p:cNvSpPr/>
          <p:nvPr/>
        </p:nvSpPr>
        <p:spPr>
          <a:xfrm>
            <a:off x="6762951" y="3364945"/>
            <a:ext cx="4888604" cy="3047401"/>
          </a:xfrm>
          <a:prstGeom prst="rect">
            <a:avLst/>
          </a:prstGeom>
          <a:solidFill>
            <a:schemeClr val="accent1">
              <a:alpha val="57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70BB0DF-53B1-BBA8-4FBE-16A6E87135A4}"/>
              </a:ext>
            </a:extLst>
          </p:cNvPr>
          <p:cNvSpPr/>
          <p:nvPr/>
        </p:nvSpPr>
        <p:spPr>
          <a:xfrm>
            <a:off x="4273983" y="5143523"/>
            <a:ext cx="2797570" cy="101017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Four Subnets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A3282C7-079A-1056-9EC7-90C4D5E1EEA3}"/>
              </a:ext>
            </a:extLst>
          </p:cNvPr>
          <p:cNvSpPr/>
          <p:nvPr/>
        </p:nvSpPr>
        <p:spPr>
          <a:xfrm>
            <a:off x="1219200" y="1153049"/>
            <a:ext cx="2727086" cy="1074352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200.23.16.0/22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0825507-65A9-388A-EE12-223717A6B2AC}"/>
              </a:ext>
            </a:extLst>
          </p:cNvPr>
          <p:cNvSpPr/>
          <p:nvPr/>
        </p:nvSpPr>
        <p:spPr>
          <a:xfrm>
            <a:off x="7173750" y="1238313"/>
            <a:ext cx="2727086" cy="1074352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200.23.20.0/22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B04E438-6890-144E-85F8-94D76A67DC43}"/>
              </a:ext>
            </a:extLst>
          </p:cNvPr>
          <p:cNvSpPr/>
          <p:nvPr/>
        </p:nvSpPr>
        <p:spPr>
          <a:xfrm>
            <a:off x="1151173" y="4202904"/>
            <a:ext cx="2727086" cy="1074352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200.23.24.0/22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ED58E194-2B92-3F81-7642-077C6B1385B1}"/>
              </a:ext>
            </a:extLst>
          </p:cNvPr>
          <p:cNvSpPr/>
          <p:nvPr/>
        </p:nvSpPr>
        <p:spPr>
          <a:xfrm>
            <a:off x="7936993" y="4297459"/>
            <a:ext cx="2727086" cy="1074352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200.23.28.0/22</a:t>
            </a:r>
          </a:p>
        </p:txBody>
      </p:sp>
    </p:spTree>
    <p:extLst>
      <p:ext uri="{BB962C8B-B14F-4D97-AF65-F5344CB8AC3E}">
        <p14:creationId xmlns:p14="http://schemas.microsoft.com/office/powerpoint/2010/main" val="21704479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3</a:t>
            </a:fld>
            <a:endParaRPr spc="-5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D2270E2-DF4E-4CB5-AB3C-91517656E4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152400"/>
            <a:ext cx="5721607" cy="611766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3AC6DD4-88B9-A87F-33CA-037861C6D0A6}"/>
              </a:ext>
            </a:extLst>
          </p:cNvPr>
          <p:cNvSpPr txBox="1"/>
          <p:nvPr/>
        </p:nvSpPr>
        <p:spPr>
          <a:xfrm>
            <a:off x="7696200" y="1828800"/>
            <a:ext cx="38862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MSU Video Game Development club has their first meeting </a:t>
            </a:r>
            <a:r>
              <a:rPr lang="en-US" sz="2800" b="1" dirty="0"/>
              <a:t>tonight </a:t>
            </a:r>
            <a:r>
              <a:rPr lang="en-US" sz="2800" dirty="0"/>
              <a:t>at 5PM in SUB 235</a:t>
            </a:r>
          </a:p>
        </p:txBody>
      </p:sp>
    </p:spTree>
    <p:extLst>
      <p:ext uri="{BB962C8B-B14F-4D97-AF65-F5344CB8AC3E}">
        <p14:creationId xmlns:p14="http://schemas.microsoft.com/office/powerpoint/2010/main" val="32485816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bject 2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30</a:t>
            </a:fld>
            <a:endParaRPr spc="-5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A54C55A-D7D7-6844-B0C8-51E10FE842BC}"/>
              </a:ext>
            </a:extLst>
          </p:cNvPr>
          <p:cNvSpPr txBox="1"/>
          <p:nvPr/>
        </p:nvSpPr>
        <p:spPr>
          <a:xfrm>
            <a:off x="2514600" y="1219200"/>
            <a:ext cx="66294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Subnetting for IPv6 networks exist, and function very similar</a:t>
            </a:r>
          </a:p>
          <a:p>
            <a:endParaRPr lang="en-US" sz="36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No subnet mask (called “prefix length” in IPv6)</a:t>
            </a:r>
          </a:p>
        </p:txBody>
      </p:sp>
    </p:spTree>
    <p:extLst>
      <p:ext uri="{BB962C8B-B14F-4D97-AF65-F5344CB8AC3E}">
        <p14:creationId xmlns:p14="http://schemas.microsoft.com/office/powerpoint/2010/main" val="42637128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bject 2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31</a:t>
            </a:fld>
            <a:endParaRPr spc="-5" dirty="0"/>
          </a:p>
        </p:txBody>
      </p:sp>
      <p:pic>
        <p:nvPicPr>
          <p:cNvPr id="2" name="Graphic 1" descr="Computer with solid fill">
            <a:extLst>
              <a:ext uri="{FF2B5EF4-FFF2-40B4-BE49-F238E27FC236}">
                <a16:creationId xmlns:a16="http://schemas.microsoft.com/office/drawing/2014/main" id="{A8F01A6C-7239-A883-C68E-7B21E81212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4572000"/>
            <a:ext cx="1447800" cy="1447800"/>
          </a:xfrm>
          <a:prstGeom prst="rect">
            <a:avLst/>
          </a:prstGeom>
        </p:spPr>
      </p:pic>
      <p:pic>
        <p:nvPicPr>
          <p:cNvPr id="3" name="Graphic 2" descr="Computer with solid fill">
            <a:extLst>
              <a:ext uri="{FF2B5EF4-FFF2-40B4-BE49-F238E27FC236}">
                <a16:creationId xmlns:a16="http://schemas.microsoft.com/office/drawing/2014/main" id="{FAD6E45B-2A84-9137-1FA9-4A190197C1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1950" y="685800"/>
            <a:ext cx="1447800" cy="1447800"/>
          </a:xfrm>
          <a:prstGeom prst="rect">
            <a:avLst/>
          </a:prstGeom>
        </p:spPr>
      </p:pic>
      <p:pic>
        <p:nvPicPr>
          <p:cNvPr id="4" name="Graphic 3" descr="Computer with solid fill">
            <a:extLst>
              <a:ext uri="{FF2B5EF4-FFF2-40B4-BE49-F238E27FC236}">
                <a16:creationId xmlns:a16="http://schemas.microsoft.com/office/drawing/2014/main" id="{A01647B4-C6AA-4AED-1A55-FF99DCD817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1950" y="2705100"/>
            <a:ext cx="1447800" cy="1447800"/>
          </a:xfrm>
          <a:prstGeom prst="rect">
            <a:avLst/>
          </a:prstGeom>
        </p:spPr>
      </p:pic>
      <p:pic>
        <p:nvPicPr>
          <p:cNvPr id="5" name="Graphic 4" descr="Wireless router with solid fill">
            <a:extLst>
              <a:ext uri="{FF2B5EF4-FFF2-40B4-BE49-F238E27FC236}">
                <a16:creationId xmlns:a16="http://schemas.microsoft.com/office/drawing/2014/main" id="{27212D08-A023-1017-DBBA-D25C6B2AAF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29400" y="2695575"/>
            <a:ext cx="1447800" cy="1447800"/>
          </a:xfrm>
          <a:prstGeom prst="rect">
            <a:avLst/>
          </a:prstGeom>
        </p:spPr>
      </p:pic>
      <p:pic>
        <p:nvPicPr>
          <p:cNvPr id="7" name="Graphic 6" descr="Database outline">
            <a:extLst>
              <a:ext uri="{FF2B5EF4-FFF2-40B4-BE49-F238E27FC236}">
                <a16:creationId xmlns:a16="http://schemas.microsoft.com/office/drawing/2014/main" id="{8E91B25A-5073-844B-5268-A52A25DA53A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029825" y="2514600"/>
            <a:ext cx="1828800" cy="1828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52F55E0-5798-0139-5778-0C39E804FD88}"/>
              </a:ext>
            </a:extLst>
          </p:cNvPr>
          <p:cNvSpPr txBox="1"/>
          <p:nvPr/>
        </p:nvSpPr>
        <p:spPr>
          <a:xfrm>
            <a:off x="9820486" y="4267200"/>
            <a:ext cx="20858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11.22.33.44</a:t>
            </a:r>
          </a:p>
        </p:txBody>
      </p:sp>
      <p:sp>
        <p:nvSpPr>
          <p:cNvPr id="9" name="Cloud 8">
            <a:extLst>
              <a:ext uri="{FF2B5EF4-FFF2-40B4-BE49-F238E27FC236}">
                <a16:creationId xmlns:a16="http://schemas.microsoft.com/office/drawing/2014/main" id="{442DAFBD-E01F-67F2-992A-C90A1B5CE35E}"/>
              </a:ext>
            </a:extLst>
          </p:cNvPr>
          <p:cNvSpPr/>
          <p:nvPr/>
        </p:nvSpPr>
        <p:spPr>
          <a:xfrm>
            <a:off x="8506036" y="3124200"/>
            <a:ext cx="1295400" cy="914400"/>
          </a:xfrm>
          <a:prstGeom prst="clou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The</a:t>
            </a:r>
          </a:p>
          <a:p>
            <a:pPr algn="ctr"/>
            <a:r>
              <a:rPr lang="en-US" sz="1400" dirty="0"/>
              <a:t>Internet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3DF6D79-4090-E5D6-C9C7-CCB16AF4C673}"/>
              </a:ext>
            </a:extLst>
          </p:cNvPr>
          <p:cNvCxnSpPr>
            <a:endCxn id="9" idx="2"/>
          </p:cNvCxnSpPr>
          <p:nvPr/>
        </p:nvCxnSpPr>
        <p:spPr>
          <a:xfrm>
            <a:off x="8001000" y="3581400"/>
            <a:ext cx="38100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5981A63-8504-C624-B445-04B267D0CB78}"/>
              </a:ext>
            </a:extLst>
          </p:cNvPr>
          <p:cNvCxnSpPr/>
          <p:nvPr/>
        </p:nvCxnSpPr>
        <p:spPr>
          <a:xfrm>
            <a:off x="9906000" y="3581400"/>
            <a:ext cx="38100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CFF82AB-4524-D7D0-80DE-1D02D9678714}"/>
              </a:ext>
            </a:extLst>
          </p:cNvPr>
          <p:cNvCxnSpPr/>
          <p:nvPr/>
        </p:nvCxnSpPr>
        <p:spPr>
          <a:xfrm>
            <a:off x="2133600" y="1295400"/>
            <a:ext cx="2362200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1910C80-9DA4-7AFD-7B49-6F701B940CDF}"/>
              </a:ext>
            </a:extLst>
          </p:cNvPr>
          <p:cNvCxnSpPr/>
          <p:nvPr/>
        </p:nvCxnSpPr>
        <p:spPr>
          <a:xfrm>
            <a:off x="2133600" y="3467100"/>
            <a:ext cx="2362200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FE5DE79-CDAA-F9E0-40DC-0678F99F070C}"/>
              </a:ext>
            </a:extLst>
          </p:cNvPr>
          <p:cNvCxnSpPr/>
          <p:nvPr/>
        </p:nvCxnSpPr>
        <p:spPr>
          <a:xfrm>
            <a:off x="2133600" y="5591175"/>
            <a:ext cx="2362200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C86041C-872E-6499-1F45-4255633A5138}"/>
              </a:ext>
            </a:extLst>
          </p:cNvPr>
          <p:cNvCxnSpPr>
            <a:cxnSpLocks/>
          </p:cNvCxnSpPr>
          <p:nvPr/>
        </p:nvCxnSpPr>
        <p:spPr>
          <a:xfrm>
            <a:off x="4495800" y="1295400"/>
            <a:ext cx="0" cy="217170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FA33318-D622-18D2-8A7B-102755882F41}"/>
              </a:ext>
            </a:extLst>
          </p:cNvPr>
          <p:cNvCxnSpPr>
            <a:cxnSpLocks/>
          </p:cNvCxnSpPr>
          <p:nvPr/>
        </p:nvCxnSpPr>
        <p:spPr>
          <a:xfrm>
            <a:off x="4495800" y="3419475"/>
            <a:ext cx="0" cy="217170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573A6A5-408F-745C-8387-EDAA713B0F0B}"/>
              </a:ext>
            </a:extLst>
          </p:cNvPr>
          <p:cNvCxnSpPr>
            <a:cxnSpLocks/>
          </p:cNvCxnSpPr>
          <p:nvPr/>
        </p:nvCxnSpPr>
        <p:spPr>
          <a:xfrm>
            <a:off x="4495800" y="3467100"/>
            <a:ext cx="2133600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7E07AA2E-0D6D-6335-8E14-6314096A7638}"/>
              </a:ext>
            </a:extLst>
          </p:cNvPr>
          <p:cNvSpPr txBox="1"/>
          <p:nvPr/>
        </p:nvSpPr>
        <p:spPr>
          <a:xfrm>
            <a:off x="6315075" y="580757"/>
            <a:ext cx="4648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When a host joins a network, they are assigned a </a:t>
            </a:r>
            <a:r>
              <a:rPr lang="en-US" sz="2400" b="1" dirty="0"/>
              <a:t>private IP address </a:t>
            </a:r>
            <a:r>
              <a:rPr lang="en-US" sz="2400" dirty="0"/>
              <a:t>from</a:t>
            </a:r>
            <a:r>
              <a:rPr lang="en-US" sz="2400" b="1" dirty="0"/>
              <a:t> DHCP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70119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bject 2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32</a:t>
            </a:fld>
            <a:endParaRPr spc="-5" dirty="0"/>
          </a:p>
        </p:txBody>
      </p:sp>
      <p:pic>
        <p:nvPicPr>
          <p:cNvPr id="2" name="Graphic 1" descr="Computer with solid fill">
            <a:extLst>
              <a:ext uri="{FF2B5EF4-FFF2-40B4-BE49-F238E27FC236}">
                <a16:creationId xmlns:a16="http://schemas.microsoft.com/office/drawing/2014/main" id="{A8F01A6C-7239-A883-C68E-7B21E81212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4572000"/>
            <a:ext cx="1447800" cy="1447800"/>
          </a:xfrm>
          <a:prstGeom prst="rect">
            <a:avLst/>
          </a:prstGeom>
        </p:spPr>
      </p:pic>
      <p:pic>
        <p:nvPicPr>
          <p:cNvPr id="3" name="Graphic 2" descr="Computer with solid fill">
            <a:extLst>
              <a:ext uri="{FF2B5EF4-FFF2-40B4-BE49-F238E27FC236}">
                <a16:creationId xmlns:a16="http://schemas.microsoft.com/office/drawing/2014/main" id="{FAD6E45B-2A84-9137-1FA9-4A190197C1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1950" y="685800"/>
            <a:ext cx="1447800" cy="1447800"/>
          </a:xfrm>
          <a:prstGeom prst="rect">
            <a:avLst/>
          </a:prstGeom>
        </p:spPr>
      </p:pic>
      <p:pic>
        <p:nvPicPr>
          <p:cNvPr id="4" name="Graphic 3" descr="Computer with solid fill">
            <a:extLst>
              <a:ext uri="{FF2B5EF4-FFF2-40B4-BE49-F238E27FC236}">
                <a16:creationId xmlns:a16="http://schemas.microsoft.com/office/drawing/2014/main" id="{A01647B4-C6AA-4AED-1A55-FF99DCD817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1950" y="2705100"/>
            <a:ext cx="1447800" cy="1447800"/>
          </a:xfrm>
          <a:prstGeom prst="rect">
            <a:avLst/>
          </a:prstGeom>
        </p:spPr>
      </p:pic>
      <p:pic>
        <p:nvPicPr>
          <p:cNvPr id="5" name="Graphic 4" descr="Wireless router with solid fill">
            <a:extLst>
              <a:ext uri="{FF2B5EF4-FFF2-40B4-BE49-F238E27FC236}">
                <a16:creationId xmlns:a16="http://schemas.microsoft.com/office/drawing/2014/main" id="{27212D08-A023-1017-DBBA-D25C6B2AAF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29400" y="2695575"/>
            <a:ext cx="1447800" cy="1447800"/>
          </a:xfrm>
          <a:prstGeom prst="rect">
            <a:avLst/>
          </a:prstGeom>
        </p:spPr>
      </p:pic>
      <p:pic>
        <p:nvPicPr>
          <p:cNvPr id="7" name="Graphic 6" descr="Database outline">
            <a:extLst>
              <a:ext uri="{FF2B5EF4-FFF2-40B4-BE49-F238E27FC236}">
                <a16:creationId xmlns:a16="http://schemas.microsoft.com/office/drawing/2014/main" id="{8E91B25A-5073-844B-5268-A52A25DA53A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029825" y="2514600"/>
            <a:ext cx="1828800" cy="1828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52F55E0-5798-0139-5778-0C39E804FD88}"/>
              </a:ext>
            </a:extLst>
          </p:cNvPr>
          <p:cNvSpPr txBox="1"/>
          <p:nvPr/>
        </p:nvSpPr>
        <p:spPr>
          <a:xfrm>
            <a:off x="9820486" y="4267200"/>
            <a:ext cx="20858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11.22.33.44</a:t>
            </a:r>
          </a:p>
        </p:txBody>
      </p:sp>
      <p:sp>
        <p:nvSpPr>
          <p:cNvPr id="9" name="Cloud 8">
            <a:extLst>
              <a:ext uri="{FF2B5EF4-FFF2-40B4-BE49-F238E27FC236}">
                <a16:creationId xmlns:a16="http://schemas.microsoft.com/office/drawing/2014/main" id="{442DAFBD-E01F-67F2-992A-C90A1B5CE35E}"/>
              </a:ext>
            </a:extLst>
          </p:cNvPr>
          <p:cNvSpPr/>
          <p:nvPr/>
        </p:nvSpPr>
        <p:spPr>
          <a:xfrm>
            <a:off x="8506036" y="3124200"/>
            <a:ext cx="1295400" cy="914400"/>
          </a:xfrm>
          <a:prstGeom prst="clou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The</a:t>
            </a:r>
          </a:p>
          <a:p>
            <a:pPr algn="ctr"/>
            <a:r>
              <a:rPr lang="en-US" sz="1400" dirty="0"/>
              <a:t>Internet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3DF6D79-4090-E5D6-C9C7-CCB16AF4C673}"/>
              </a:ext>
            </a:extLst>
          </p:cNvPr>
          <p:cNvCxnSpPr>
            <a:endCxn id="9" idx="2"/>
          </p:cNvCxnSpPr>
          <p:nvPr/>
        </p:nvCxnSpPr>
        <p:spPr>
          <a:xfrm>
            <a:off x="8001000" y="3581400"/>
            <a:ext cx="38100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5981A63-8504-C624-B445-04B267D0CB78}"/>
              </a:ext>
            </a:extLst>
          </p:cNvPr>
          <p:cNvCxnSpPr/>
          <p:nvPr/>
        </p:nvCxnSpPr>
        <p:spPr>
          <a:xfrm>
            <a:off x="9906000" y="3581400"/>
            <a:ext cx="38100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CFF82AB-4524-D7D0-80DE-1D02D9678714}"/>
              </a:ext>
            </a:extLst>
          </p:cNvPr>
          <p:cNvCxnSpPr/>
          <p:nvPr/>
        </p:nvCxnSpPr>
        <p:spPr>
          <a:xfrm>
            <a:off x="2133600" y="1295400"/>
            <a:ext cx="2362200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1910C80-9DA4-7AFD-7B49-6F701B940CDF}"/>
              </a:ext>
            </a:extLst>
          </p:cNvPr>
          <p:cNvCxnSpPr/>
          <p:nvPr/>
        </p:nvCxnSpPr>
        <p:spPr>
          <a:xfrm>
            <a:off x="2133600" y="3467100"/>
            <a:ext cx="2362200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FE5DE79-CDAA-F9E0-40DC-0678F99F070C}"/>
              </a:ext>
            </a:extLst>
          </p:cNvPr>
          <p:cNvCxnSpPr/>
          <p:nvPr/>
        </p:nvCxnSpPr>
        <p:spPr>
          <a:xfrm>
            <a:off x="2133600" y="5591175"/>
            <a:ext cx="2362200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C86041C-872E-6499-1F45-4255633A5138}"/>
              </a:ext>
            </a:extLst>
          </p:cNvPr>
          <p:cNvCxnSpPr>
            <a:cxnSpLocks/>
          </p:cNvCxnSpPr>
          <p:nvPr/>
        </p:nvCxnSpPr>
        <p:spPr>
          <a:xfrm>
            <a:off x="4495800" y="1295400"/>
            <a:ext cx="0" cy="217170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FA33318-D622-18D2-8A7B-102755882F41}"/>
              </a:ext>
            </a:extLst>
          </p:cNvPr>
          <p:cNvCxnSpPr>
            <a:cxnSpLocks/>
          </p:cNvCxnSpPr>
          <p:nvPr/>
        </p:nvCxnSpPr>
        <p:spPr>
          <a:xfrm>
            <a:off x="4495800" y="3419475"/>
            <a:ext cx="0" cy="217170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573A6A5-408F-745C-8387-EDAA713B0F0B}"/>
              </a:ext>
            </a:extLst>
          </p:cNvPr>
          <p:cNvCxnSpPr>
            <a:cxnSpLocks/>
          </p:cNvCxnSpPr>
          <p:nvPr/>
        </p:nvCxnSpPr>
        <p:spPr>
          <a:xfrm>
            <a:off x="4495800" y="3467100"/>
            <a:ext cx="2133600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7E07AA2E-0D6D-6335-8E14-6314096A7638}"/>
              </a:ext>
            </a:extLst>
          </p:cNvPr>
          <p:cNvSpPr txBox="1"/>
          <p:nvPr/>
        </p:nvSpPr>
        <p:spPr>
          <a:xfrm>
            <a:off x="6315075" y="580757"/>
            <a:ext cx="4648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When a host joins a network, they are assigned a </a:t>
            </a:r>
            <a:r>
              <a:rPr lang="en-US" sz="2400" b="1" dirty="0"/>
              <a:t>private IP address </a:t>
            </a:r>
            <a:r>
              <a:rPr lang="en-US" sz="2400" dirty="0"/>
              <a:t>from</a:t>
            </a:r>
            <a:r>
              <a:rPr lang="en-US" sz="2400" b="1" dirty="0"/>
              <a:t> DHCP</a:t>
            </a:r>
            <a:endParaRPr 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DD6B43-23B5-6DA6-AE0B-DAF773C777DC}"/>
              </a:ext>
            </a:extLst>
          </p:cNvPr>
          <p:cNvSpPr txBox="1"/>
          <p:nvPr/>
        </p:nvSpPr>
        <p:spPr>
          <a:xfrm>
            <a:off x="345237" y="1973818"/>
            <a:ext cx="1531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192.168.1.10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D50EE4A-6921-ABF1-0B4B-89EF93AF4761}"/>
              </a:ext>
            </a:extLst>
          </p:cNvPr>
          <p:cNvSpPr txBox="1"/>
          <p:nvPr/>
        </p:nvSpPr>
        <p:spPr>
          <a:xfrm>
            <a:off x="345237" y="3958709"/>
            <a:ext cx="1531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192.168.1.20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E011454-BE13-5BCB-32B3-803ED2D124B9}"/>
              </a:ext>
            </a:extLst>
          </p:cNvPr>
          <p:cNvSpPr txBox="1"/>
          <p:nvPr/>
        </p:nvSpPr>
        <p:spPr>
          <a:xfrm>
            <a:off x="345237" y="5835134"/>
            <a:ext cx="1531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192.168.1.30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9AC7138-A6C7-F53C-F7C5-93C285D78245}"/>
              </a:ext>
            </a:extLst>
          </p:cNvPr>
          <p:cNvSpPr txBox="1"/>
          <p:nvPr/>
        </p:nvSpPr>
        <p:spPr>
          <a:xfrm>
            <a:off x="6651826" y="3901559"/>
            <a:ext cx="1402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203.0.113.5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781FC82-44F0-BFE0-5783-1D7C22198645}"/>
              </a:ext>
            </a:extLst>
          </p:cNvPr>
          <p:cNvSpPr txBox="1"/>
          <p:nvPr/>
        </p:nvSpPr>
        <p:spPr>
          <a:xfrm>
            <a:off x="5953335" y="4278094"/>
            <a:ext cx="3200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gateway router will have a </a:t>
            </a:r>
            <a:r>
              <a:rPr lang="en-US" b="1" dirty="0"/>
              <a:t>public IP address*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44620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bject 2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33</a:t>
            </a:fld>
            <a:endParaRPr spc="-5" dirty="0"/>
          </a:p>
        </p:txBody>
      </p:sp>
      <p:pic>
        <p:nvPicPr>
          <p:cNvPr id="2" name="Graphic 1" descr="Computer with solid fill">
            <a:extLst>
              <a:ext uri="{FF2B5EF4-FFF2-40B4-BE49-F238E27FC236}">
                <a16:creationId xmlns:a16="http://schemas.microsoft.com/office/drawing/2014/main" id="{A8F01A6C-7239-A883-C68E-7B21E81212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4572000"/>
            <a:ext cx="1447800" cy="1447800"/>
          </a:xfrm>
          <a:prstGeom prst="rect">
            <a:avLst/>
          </a:prstGeom>
        </p:spPr>
      </p:pic>
      <p:pic>
        <p:nvPicPr>
          <p:cNvPr id="3" name="Graphic 2" descr="Computer with solid fill">
            <a:extLst>
              <a:ext uri="{FF2B5EF4-FFF2-40B4-BE49-F238E27FC236}">
                <a16:creationId xmlns:a16="http://schemas.microsoft.com/office/drawing/2014/main" id="{FAD6E45B-2A84-9137-1FA9-4A190197C1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1950" y="685800"/>
            <a:ext cx="1447800" cy="1447800"/>
          </a:xfrm>
          <a:prstGeom prst="rect">
            <a:avLst/>
          </a:prstGeom>
        </p:spPr>
      </p:pic>
      <p:pic>
        <p:nvPicPr>
          <p:cNvPr id="4" name="Graphic 3" descr="Computer with solid fill">
            <a:extLst>
              <a:ext uri="{FF2B5EF4-FFF2-40B4-BE49-F238E27FC236}">
                <a16:creationId xmlns:a16="http://schemas.microsoft.com/office/drawing/2014/main" id="{A01647B4-C6AA-4AED-1A55-FF99DCD817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1950" y="2705100"/>
            <a:ext cx="1447800" cy="1447800"/>
          </a:xfrm>
          <a:prstGeom prst="rect">
            <a:avLst/>
          </a:prstGeom>
        </p:spPr>
      </p:pic>
      <p:pic>
        <p:nvPicPr>
          <p:cNvPr id="5" name="Graphic 4" descr="Wireless router with solid fill">
            <a:extLst>
              <a:ext uri="{FF2B5EF4-FFF2-40B4-BE49-F238E27FC236}">
                <a16:creationId xmlns:a16="http://schemas.microsoft.com/office/drawing/2014/main" id="{27212D08-A023-1017-DBBA-D25C6B2AAF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29400" y="2695575"/>
            <a:ext cx="1447800" cy="1447800"/>
          </a:xfrm>
          <a:prstGeom prst="rect">
            <a:avLst/>
          </a:prstGeom>
        </p:spPr>
      </p:pic>
      <p:pic>
        <p:nvPicPr>
          <p:cNvPr id="7" name="Graphic 6" descr="Database outline">
            <a:extLst>
              <a:ext uri="{FF2B5EF4-FFF2-40B4-BE49-F238E27FC236}">
                <a16:creationId xmlns:a16="http://schemas.microsoft.com/office/drawing/2014/main" id="{8E91B25A-5073-844B-5268-A52A25DA53A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029825" y="2514600"/>
            <a:ext cx="1828800" cy="1828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52F55E0-5798-0139-5778-0C39E804FD88}"/>
              </a:ext>
            </a:extLst>
          </p:cNvPr>
          <p:cNvSpPr txBox="1"/>
          <p:nvPr/>
        </p:nvSpPr>
        <p:spPr>
          <a:xfrm>
            <a:off x="9820486" y="4267200"/>
            <a:ext cx="20858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11.22.33.44</a:t>
            </a:r>
          </a:p>
        </p:txBody>
      </p:sp>
      <p:sp>
        <p:nvSpPr>
          <p:cNvPr id="9" name="Cloud 8">
            <a:extLst>
              <a:ext uri="{FF2B5EF4-FFF2-40B4-BE49-F238E27FC236}">
                <a16:creationId xmlns:a16="http://schemas.microsoft.com/office/drawing/2014/main" id="{442DAFBD-E01F-67F2-992A-C90A1B5CE35E}"/>
              </a:ext>
            </a:extLst>
          </p:cNvPr>
          <p:cNvSpPr/>
          <p:nvPr/>
        </p:nvSpPr>
        <p:spPr>
          <a:xfrm>
            <a:off x="8506036" y="3124200"/>
            <a:ext cx="1295400" cy="914400"/>
          </a:xfrm>
          <a:prstGeom prst="clou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The</a:t>
            </a:r>
          </a:p>
          <a:p>
            <a:pPr algn="ctr"/>
            <a:r>
              <a:rPr lang="en-US" sz="1400" dirty="0"/>
              <a:t>Internet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3DF6D79-4090-E5D6-C9C7-CCB16AF4C673}"/>
              </a:ext>
            </a:extLst>
          </p:cNvPr>
          <p:cNvCxnSpPr>
            <a:endCxn id="9" idx="2"/>
          </p:cNvCxnSpPr>
          <p:nvPr/>
        </p:nvCxnSpPr>
        <p:spPr>
          <a:xfrm>
            <a:off x="8001000" y="3581400"/>
            <a:ext cx="38100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5981A63-8504-C624-B445-04B267D0CB78}"/>
              </a:ext>
            </a:extLst>
          </p:cNvPr>
          <p:cNvCxnSpPr/>
          <p:nvPr/>
        </p:nvCxnSpPr>
        <p:spPr>
          <a:xfrm>
            <a:off x="9906000" y="3581400"/>
            <a:ext cx="38100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CFF82AB-4524-D7D0-80DE-1D02D9678714}"/>
              </a:ext>
            </a:extLst>
          </p:cNvPr>
          <p:cNvCxnSpPr/>
          <p:nvPr/>
        </p:nvCxnSpPr>
        <p:spPr>
          <a:xfrm>
            <a:off x="2133600" y="1295400"/>
            <a:ext cx="2362200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1910C80-9DA4-7AFD-7B49-6F701B940CDF}"/>
              </a:ext>
            </a:extLst>
          </p:cNvPr>
          <p:cNvCxnSpPr/>
          <p:nvPr/>
        </p:nvCxnSpPr>
        <p:spPr>
          <a:xfrm>
            <a:off x="2133600" y="3467100"/>
            <a:ext cx="2362200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FE5DE79-CDAA-F9E0-40DC-0678F99F070C}"/>
              </a:ext>
            </a:extLst>
          </p:cNvPr>
          <p:cNvCxnSpPr/>
          <p:nvPr/>
        </p:nvCxnSpPr>
        <p:spPr>
          <a:xfrm>
            <a:off x="2133600" y="5591175"/>
            <a:ext cx="2362200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C86041C-872E-6499-1F45-4255633A5138}"/>
              </a:ext>
            </a:extLst>
          </p:cNvPr>
          <p:cNvCxnSpPr>
            <a:cxnSpLocks/>
          </p:cNvCxnSpPr>
          <p:nvPr/>
        </p:nvCxnSpPr>
        <p:spPr>
          <a:xfrm>
            <a:off x="4495800" y="1295400"/>
            <a:ext cx="0" cy="217170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FA33318-D622-18D2-8A7B-102755882F41}"/>
              </a:ext>
            </a:extLst>
          </p:cNvPr>
          <p:cNvCxnSpPr>
            <a:cxnSpLocks/>
          </p:cNvCxnSpPr>
          <p:nvPr/>
        </p:nvCxnSpPr>
        <p:spPr>
          <a:xfrm>
            <a:off x="4495800" y="3419475"/>
            <a:ext cx="0" cy="217170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573A6A5-408F-745C-8387-EDAA713B0F0B}"/>
              </a:ext>
            </a:extLst>
          </p:cNvPr>
          <p:cNvCxnSpPr>
            <a:cxnSpLocks/>
          </p:cNvCxnSpPr>
          <p:nvPr/>
        </p:nvCxnSpPr>
        <p:spPr>
          <a:xfrm>
            <a:off x="4495800" y="3467100"/>
            <a:ext cx="2133600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7E07AA2E-0D6D-6335-8E14-6314096A7638}"/>
              </a:ext>
            </a:extLst>
          </p:cNvPr>
          <p:cNvSpPr txBox="1"/>
          <p:nvPr/>
        </p:nvSpPr>
        <p:spPr>
          <a:xfrm>
            <a:off x="6315075" y="580757"/>
            <a:ext cx="4648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When a host joins a network, they are assigned a </a:t>
            </a:r>
            <a:r>
              <a:rPr lang="en-US" sz="2400" b="1" dirty="0"/>
              <a:t>private IP address </a:t>
            </a:r>
            <a:r>
              <a:rPr lang="en-US" sz="2400" dirty="0"/>
              <a:t>from</a:t>
            </a:r>
            <a:r>
              <a:rPr lang="en-US" sz="2400" b="1" dirty="0"/>
              <a:t> DHCP</a:t>
            </a:r>
            <a:endParaRPr 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DD6B43-23B5-6DA6-AE0B-DAF773C777DC}"/>
              </a:ext>
            </a:extLst>
          </p:cNvPr>
          <p:cNvSpPr txBox="1"/>
          <p:nvPr/>
        </p:nvSpPr>
        <p:spPr>
          <a:xfrm>
            <a:off x="345237" y="1973818"/>
            <a:ext cx="1531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192.168.1.10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D50EE4A-6921-ABF1-0B4B-89EF93AF4761}"/>
              </a:ext>
            </a:extLst>
          </p:cNvPr>
          <p:cNvSpPr txBox="1"/>
          <p:nvPr/>
        </p:nvSpPr>
        <p:spPr>
          <a:xfrm>
            <a:off x="345237" y="3958709"/>
            <a:ext cx="1531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192.168.1.20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E011454-BE13-5BCB-32B3-803ED2D124B9}"/>
              </a:ext>
            </a:extLst>
          </p:cNvPr>
          <p:cNvSpPr txBox="1"/>
          <p:nvPr/>
        </p:nvSpPr>
        <p:spPr>
          <a:xfrm>
            <a:off x="345237" y="5835134"/>
            <a:ext cx="1531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192.168.1.30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9AC7138-A6C7-F53C-F7C5-93C285D78245}"/>
              </a:ext>
            </a:extLst>
          </p:cNvPr>
          <p:cNvSpPr txBox="1"/>
          <p:nvPr/>
        </p:nvSpPr>
        <p:spPr>
          <a:xfrm>
            <a:off x="6651826" y="3901559"/>
            <a:ext cx="1402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203.0.113.5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781FC82-44F0-BFE0-5783-1D7C22198645}"/>
              </a:ext>
            </a:extLst>
          </p:cNvPr>
          <p:cNvSpPr txBox="1"/>
          <p:nvPr/>
        </p:nvSpPr>
        <p:spPr>
          <a:xfrm>
            <a:off x="5953335" y="4278094"/>
            <a:ext cx="3200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gateway router will have a </a:t>
            </a:r>
            <a:r>
              <a:rPr lang="en-US" b="1" dirty="0"/>
              <a:t>public IP address*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37C4F06-DC6A-D0B5-E09B-485872400015}"/>
              </a:ext>
            </a:extLst>
          </p:cNvPr>
          <p:cNvSpPr txBox="1"/>
          <p:nvPr/>
        </p:nvSpPr>
        <p:spPr>
          <a:xfrm>
            <a:off x="5458035" y="5096470"/>
            <a:ext cx="4191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Does spectrum have 56,000 public IP addresses available for all their Bozeman clients ?</a:t>
            </a:r>
          </a:p>
        </p:txBody>
      </p:sp>
    </p:spTree>
    <p:extLst>
      <p:ext uri="{BB962C8B-B14F-4D97-AF65-F5344CB8AC3E}">
        <p14:creationId xmlns:p14="http://schemas.microsoft.com/office/powerpoint/2010/main" val="28934624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bject 2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34</a:t>
            </a:fld>
            <a:endParaRPr spc="-5" dirty="0"/>
          </a:p>
        </p:txBody>
      </p:sp>
      <p:pic>
        <p:nvPicPr>
          <p:cNvPr id="5" name="Graphic 4" descr="Wireless router with solid fill">
            <a:extLst>
              <a:ext uri="{FF2B5EF4-FFF2-40B4-BE49-F238E27FC236}">
                <a16:creationId xmlns:a16="http://schemas.microsoft.com/office/drawing/2014/main" id="{27212D08-A023-1017-DBBA-D25C6B2AAF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2000" y="2590800"/>
            <a:ext cx="1447800" cy="1447800"/>
          </a:xfrm>
          <a:prstGeom prst="rect">
            <a:avLst/>
          </a:prstGeom>
        </p:spPr>
      </p:pic>
      <p:pic>
        <p:nvPicPr>
          <p:cNvPr id="7" name="Graphic 6" descr="Database outline">
            <a:extLst>
              <a:ext uri="{FF2B5EF4-FFF2-40B4-BE49-F238E27FC236}">
                <a16:creationId xmlns:a16="http://schemas.microsoft.com/office/drawing/2014/main" id="{8E91B25A-5073-844B-5268-A52A25DA53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29825" y="2514600"/>
            <a:ext cx="1828800" cy="1828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52F55E0-5798-0139-5778-0C39E804FD88}"/>
              </a:ext>
            </a:extLst>
          </p:cNvPr>
          <p:cNvSpPr txBox="1"/>
          <p:nvPr/>
        </p:nvSpPr>
        <p:spPr>
          <a:xfrm>
            <a:off x="9820486" y="4267200"/>
            <a:ext cx="20858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11.22.33.44</a:t>
            </a:r>
          </a:p>
        </p:txBody>
      </p:sp>
      <p:sp>
        <p:nvSpPr>
          <p:cNvPr id="9" name="Cloud 8">
            <a:extLst>
              <a:ext uri="{FF2B5EF4-FFF2-40B4-BE49-F238E27FC236}">
                <a16:creationId xmlns:a16="http://schemas.microsoft.com/office/drawing/2014/main" id="{442DAFBD-E01F-67F2-992A-C90A1B5CE35E}"/>
              </a:ext>
            </a:extLst>
          </p:cNvPr>
          <p:cNvSpPr/>
          <p:nvPr/>
        </p:nvSpPr>
        <p:spPr>
          <a:xfrm>
            <a:off x="8506036" y="3124200"/>
            <a:ext cx="1295400" cy="914400"/>
          </a:xfrm>
          <a:prstGeom prst="clou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The</a:t>
            </a:r>
          </a:p>
          <a:p>
            <a:pPr algn="ctr"/>
            <a:r>
              <a:rPr lang="en-US" sz="1400" dirty="0"/>
              <a:t>Internet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3DF6D79-4090-E5D6-C9C7-CCB16AF4C673}"/>
              </a:ext>
            </a:extLst>
          </p:cNvPr>
          <p:cNvCxnSpPr>
            <a:endCxn id="9" idx="2"/>
          </p:cNvCxnSpPr>
          <p:nvPr/>
        </p:nvCxnSpPr>
        <p:spPr>
          <a:xfrm>
            <a:off x="8001000" y="3581400"/>
            <a:ext cx="38100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5981A63-8504-C624-B445-04B267D0CB78}"/>
              </a:ext>
            </a:extLst>
          </p:cNvPr>
          <p:cNvCxnSpPr/>
          <p:nvPr/>
        </p:nvCxnSpPr>
        <p:spPr>
          <a:xfrm>
            <a:off x="9906000" y="3581400"/>
            <a:ext cx="38100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CFF82AB-4524-D7D0-80DE-1D02D9678714}"/>
              </a:ext>
            </a:extLst>
          </p:cNvPr>
          <p:cNvCxnSpPr/>
          <p:nvPr/>
        </p:nvCxnSpPr>
        <p:spPr>
          <a:xfrm>
            <a:off x="2133600" y="1295400"/>
            <a:ext cx="2362200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1910C80-9DA4-7AFD-7B49-6F701B940CDF}"/>
              </a:ext>
            </a:extLst>
          </p:cNvPr>
          <p:cNvCxnSpPr/>
          <p:nvPr/>
        </p:nvCxnSpPr>
        <p:spPr>
          <a:xfrm>
            <a:off x="2133600" y="3467100"/>
            <a:ext cx="2362200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FE5DE79-CDAA-F9E0-40DC-0678F99F070C}"/>
              </a:ext>
            </a:extLst>
          </p:cNvPr>
          <p:cNvCxnSpPr/>
          <p:nvPr/>
        </p:nvCxnSpPr>
        <p:spPr>
          <a:xfrm>
            <a:off x="2133600" y="5591175"/>
            <a:ext cx="2362200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C86041C-872E-6499-1F45-4255633A5138}"/>
              </a:ext>
            </a:extLst>
          </p:cNvPr>
          <p:cNvCxnSpPr>
            <a:cxnSpLocks/>
          </p:cNvCxnSpPr>
          <p:nvPr/>
        </p:nvCxnSpPr>
        <p:spPr>
          <a:xfrm>
            <a:off x="4495800" y="1295400"/>
            <a:ext cx="0" cy="217170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FA33318-D622-18D2-8A7B-102755882F41}"/>
              </a:ext>
            </a:extLst>
          </p:cNvPr>
          <p:cNvCxnSpPr>
            <a:cxnSpLocks/>
          </p:cNvCxnSpPr>
          <p:nvPr/>
        </p:nvCxnSpPr>
        <p:spPr>
          <a:xfrm>
            <a:off x="4495800" y="3419475"/>
            <a:ext cx="0" cy="217170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573A6A5-408F-745C-8387-EDAA713B0F0B}"/>
              </a:ext>
            </a:extLst>
          </p:cNvPr>
          <p:cNvCxnSpPr>
            <a:cxnSpLocks/>
          </p:cNvCxnSpPr>
          <p:nvPr/>
        </p:nvCxnSpPr>
        <p:spPr>
          <a:xfrm>
            <a:off x="4495800" y="3467100"/>
            <a:ext cx="2133600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7E07AA2E-0D6D-6335-8E14-6314096A7638}"/>
              </a:ext>
            </a:extLst>
          </p:cNvPr>
          <p:cNvSpPr txBox="1"/>
          <p:nvPr/>
        </p:nvSpPr>
        <p:spPr>
          <a:xfrm>
            <a:off x="6315075" y="580757"/>
            <a:ext cx="4648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When a host joins a network, they are assigned a </a:t>
            </a:r>
            <a:r>
              <a:rPr lang="en-US" sz="2400" b="1" dirty="0"/>
              <a:t>private IP address </a:t>
            </a:r>
            <a:r>
              <a:rPr lang="en-US" sz="2400" dirty="0"/>
              <a:t>from</a:t>
            </a:r>
            <a:r>
              <a:rPr lang="en-US" sz="2400" b="1" dirty="0"/>
              <a:t> DHCP</a:t>
            </a:r>
            <a:endParaRPr 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DD6B43-23B5-6DA6-AE0B-DAF773C777DC}"/>
              </a:ext>
            </a:extLst>
          </p:cNvPr>
          <p:cNvSpPr txBox="1"/>
          <p:nvPr/>
        </p:nvSpPr>
        <p:spPr>
          <a:xfrm>
            <a:off x="345237" y="1973818"/>
            <a:ext cx="1531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192.168.1.10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D50EE4A-6921-ABF1-0B4B-89EF93AF4761}"/>
              </a:ext>
            </a:extLst>
          </p:cNvPr>
          <p:cNvSpPr txBox="1"/>
          <p:nvPr/>
        </p:nvSpPr>
        <p:spPr>
          <a:xfrm>
            <a:off x="345237" y="3958709"/>
            <a:ext cx="1531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192.168.1.20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E011454-BE13-5BCB-32B3-803ED2D124B9}"/>
              </a:ext>
            </a:extLst>
          </p:cNvPr>
          <p:cNvSpPr txBox="1"/>
          <p:nvPr/>
        </p:nvSpPr>
        <p:spPr>
          <a:xfrm>
            <a:off x="345237" y="5835134"/>
            <a:ext cx="1531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192.168.1.30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9AC7138-A6C7-F53C-F7C5-93C285D78245}"/>
              </a:ext>
            </a:extLst>
          </p:cNvPr>
          <p:cNvSpPr txBox="1"/>
          <p:nvPr/>
        </p:nvSpPr>
        <p:spPr>
          <a:xfrm>
            <a:off x="6651826" y="3901559"/>
            <a:ext cx="1402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203.0.113.5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781FC82-44F0-BFE0-5783-1D7C22198645}"/>
              </a:ext>
            </a:extLst>
          </p:cNvPr>
          <p:cNvSpPr txBox="1"/>
          <p:nvPr/>
        </p:nvSpPr>
        <p:spPr>
          <a:xfrm>
            <a:off x="5953335" y="4278094"/>
            <a:ext cx="3200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gateway router will have a </a:t>
            </a:r>
            <a:r>
              <a:rPr lang="en-US" b="1" dirty="0"/>
              <a:t>public IP address*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37C4F06-DC6A-D0B5-E09B-485872400015}"/>
              </a:ext>
            </a:extLst>
          </p:cNvPr>
          <p:cNvSpPr txBox="1"/>
          <p:nvPr/>
        </p:nvSpPr>
        <p:spPr>
          <a:xfrm>
            <a:off x="5062642" y="5127367"/>
            <a:ext cx="4191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Large ISPs will have their own NAT that translates private residential networks to public IPv4 addresses</a:t>
            </a:r>
          </a:p>
        </p:txBody>
      </p:sp>
      <p:pic>
        <p:nvPicPr>
          <p:cNvPr id="23" name="Graphic 22" descr="Wireless router with solid fill">
            <a:extLst>
              <a:ext uri="{FF2B5EF4-FFF2-40B4-BE49-F238E27FC236}">
                <a16:creationId xmlns:a16="http://schemas.microsoft.com/office/drawing/2014/main" id="{F1A3FBF2-B17E-4274-9756-FD8E1EFA3D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2000" y="502206"/>
            <a:ext cx="1447800" cy="1447800"/>
          </a:xfrm>
          <a:prstGeom prst="rect">
            <a:avLst/>
          </a:prstGeom>
        </p:spPr>
      </p:pic>
      <p:pic>
        <p:nvPicPr>
          <p:cNvPr id="26" name="Graphic 25" descr="Wireless router with solid fill">
            <a:extLst>
              <a:ext uri="{FF2B5EF4-FFF2-40B4-BE49-F238E27FC236}">
                <a16:creationId xmlns:a16="http://schemas.microsoft.com/office/drawing/2014/main" id="{865ADCF3-6D41-CFB4-38FC-E6A32A7C0D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91300" y="2579906"/>
            <a:ext cx="1447800" cy="1447800"/>
          </a:xfrm>
          <a:prstGeom prst="rect">
            <a:avLst/>
          </a:prstGeom>
        </p:spPr>
      </p:pic>
      <p:pic>
        <p:nvPicPr>
          <p:cNvPr id="27" name="Graphic 26" descr="Wireless router with solid fill">
            <a:extLst>
              <a:ext uri="{FF2B5EF4-FFF2-40B4-BE49-F238E27FC236}">
                <a16:creationId xmlns:a16="http://schemas.microsoft.com/office/drawing/2014/main" id="{C2B68178-016E-0F15-860B-CB60FA7CBD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5800" y="4495800"/>
            <a:ext cx="1447800" cy="1447800"/>
          </a:xfrm>
          <a:prstGeom prst="rect">
            <a:avLst/>
          </a:prstGeom>
        </p:spPr>
      </p:pic>
      <p:pic>
        <p:nvPicPr>
          <p:cNvPr id="28" name="Graphic 27" descr="Computer with solid fill">
            <a:extLst>
              <a:ext uri="{FF2B5EF4-FFF2-40B4-BE49-F238E27FC236}">
                <a16:creationId xmlns:a16="http://schemas.microsoft.com/office/drawing/2014/main" id="{C0C67133-32A4-8773-6EC2-CC99CD987C7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91584" y="2664083"/>
            <a:ext cx="470416" cy="470416"/>
          </a:xfrm>
          <a:prstGeom prst="rect">
            <a:avLst/>
          </a:prstGeom>
        </p:spPr>
      </p:pic>
      <p:pic>
        <p:nvPicPr>
          <p:cNvPr id="29" name="Graphic 28" descr="Computer with solid fill">
            <a:extLst>
              <a:ext uri="{FF2B5EF4-FFF2-40B4-BE49-F238E27FC236}">
                <a16:creationId xmlns:a16="http://schemas.microsoft.com/office/drawing/2014/main" id="{4EEA027A-7B6A-8667-33A9-7C452AEA246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3342" y="5460742"/>
            <a:ext cx="470416" cy="470416"/>
          </a:xfrm>
          <a:prstGeom prst="rect">
            <a:avLst/>
          </a:prstGeom>
        </p:spPr>
      </p:pic>
      <p:pic>
        <p:nvPicPr>
          <p:cNvPr id="30" name="Graphic 29" descr="Computer with solid fill">
            <a:extLst>
              <a:ext uri="{FF2B5EF4-FFF2-40B4-BE49-F238E27FC236}">
                <a16:creationId xmlns:a16="http://schemas.microsoft.com/office/drawing/2014/main" id="{06AEDABC-925C-D471-BF0F-E3D4BB6E7D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82058" y="3447276"/>
            <a:ext cx="470416" cy="470416"/>
          </a:xfrm>
          <a:prstGeom prst="rect">
            <a:avLst/>
          </a:prstGeom>
        </p:spPr>
      </p:pic>
      <p:pic>
        <p:nvPicPr>
          <p:cNvPr id="31" name="Graphic 30" descr="Computer with solid fill">
            <a:extLst>
              <a:ext uri="{FF2B5EF4-FFF2-40B4-BE49-F238E27FC236}">
                <a16:creationId xmlns:a16="http://schemas.microsoft.com/office/drawing/2014/main" id="{86A19270-3BE1-8321-9EAC-C68A11BCDA9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43497" y="598527"/>
            <a:ext cx="470416" cy="470416"/>
          </a:xfrm>
          <a:prstGeom prst="rect">
            <a:avLst/>
          </a:prstGeom>
        </p:spPr>
      </p:pic>
      <p:pic>
        <p:nvPicPr>
          <p:cNvPr id="32" name="Graphic 31" descr="Computer with solid fill">
            <a:extLst>
              <a:ext uri="{FF2B5EF4-FFF2-40B4-BE49-F238E27FC236}">
                <a16:creationId xmlns:a16="http://schemas.microsoft.com/office/drawing/2014/main" id="{F355FECC-93A1-1CAE-E65E-400C06B1B34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70793" y="1409611"/>
            <a:ext cx="470416" cy="470416"/>
          </a:xfrm>
          <a:prstGeom prst="rect">
            <a:avLst/>
          </a:prstGeom>
        </p:spPr>
      </p:pic>
      <p:pic>
        <p:nvPicPr>
          <p:cNvPr id="33" name="Graphic 32" descr="Computer with solid fill">
            <a:extLst>
              <a:ext uri="{FF2B5EF4-FFF2-40B4-BE49-F238E27FC236}">
                <a16:creationId xmlns:a16="http://schemas.microsoft.com/office/drawing/2014/main" id="{B08F2D5C-0738-C105-6292-BA814160526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7266" y="1013936"/>
            <a:ext cx="470416" cy="470416"/>
          </a:xfrm>
          <a:prstGeom prst="rect">
            <a:avLst/>
          </a:prstGeom>
        </p:spPr>
      </p:pic>
      <p:pic>
        <p:nvPicPr>
          <p:cNvPr id="34" name="Graphic 33" descr="Computer with solid fill">
            <a:extLst>
              <a:ext uri="{FF2B5EF4-FFF2-40B4-BE49-F238E27FC236}">
                <a16:creationId xmlns:a16="http://schemas.microsoft.com/office/drawing/2014/main" id="{82870C8D-8635-0F77-E9FB-A126BE5AB9C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96384" y="2968883"/>
            <a:ext cx="470416" cy="470416"/>
          </a:xfrm>
          <a:prstGeom prst="rect">
            <a:avLst/>
          </a:prstGeom>
        </p:spPr>
      </p:pic>
      <p:pic>
        <p:nvPicPr>
          <p:cNvPr id="35" name="Graphic 34" descr="Computer with solid fill">
            <a:extLst>
              <a:ext uri="{FF2B5EF4-FFF2-40B4-BE49-F238E27FC236}">
                <a16:creationId xmlns:a16="http://schemas.microsoft.com/office/drawing/2014/main" id="{B8F14687-15EE-998E-7DEB-6686A3A8FDE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5968" y="4641205"/>
            <a:ext cx="470416" cy="470416"/>
          </a:xfrm>
          <a:prstGeom prst="rect">
            <a:avLst/>
          </a:prstGeom>
        </p:spPr>
      </p:pic>
      <p:pic>
        <p:nvPicPr>
          <p:cNvPr id="36" name="Graphic 35" descr="Computer with solid fill">
            <a:extLst>
              <a:ext uri="{FF2B5EF4-FFF2-40B4-BE49-F238E27FC236}">
                <a16:creationId xmlns:a16="http://schemas.microsoft.com/office/drawing/2014/main" id="{69B6E6ED-431D-AD2F-C7F8-8819304B5BE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41683" y="5045630"/>
            <a:ext cx="470416" cy="470416"/>
          </a:xfrm>
          <a:prstGeom prst="rect">
            <a:avLst/>
          </a:prstGeom>
        </p:spPr>
      </p:pic>
      <p:pic>
        <p:nvPicPr>
          <p:cNvPr id="2050" name="Picture 2" descr="We Need To Go Deeper | Know Your Meme">
            <a:extLst>
              <a:ext uri="{FF2B5EF4-FFF2-40B4-BE49-F238E27FC236}">
                <a16:creationId xmlns:a16="http://schemas.microsoft.com/office/drawing/2014/main" id="{FDDB17F4-8640-CB58-9555-076AB89E1E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3642" y="5177314"/>
            <a:ext cx="1971101" cy="1076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95674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bject 2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35</a:t>
            </a:fld>
            <a:endParaRPr spc="-5" dirty="0"/>
          </a:p>
        </p:txBody>
      </p:sp>
      <p:pic>
        <p:nvPicPr>
          <p:cNvPr id="2" name="Graphic 1" descr="Computer with solid fill">
            <a:extLst>
              <a:ext uri="{FF2B5EF4-FFF2-40B4-BE49-F238E27FC236}">
                <a16:creationId xmlns:a16="http://schemas.microsoft.com/office/drawing/2014/main" id="{A8F01A6C-7239-A883-C68E-7B21E81212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4572000"/>
            <a:ext cx="1447800" cy="1447800"/>
          </a:xfrm>
          <a:prstGeom prst="rect">
            <a:avLst/>
          </a:prstGeom>
        </p:spPr>
      </p:pic>
      <p:pic>
        <p:nvPicPr>
          <p:cNvPr id="3" name="Graphic 2" descr="Computer with solid fill">
            <a:extLst>
              <a:ext uri="{FF2B5EF4-FFF2-40B4-BE49-F238E27FC236}">
                <a16:creationId xmlns:a16="http://schemas.microsoft.com/office/drawing/2014/main" id="{FAD6E45B-2A84-9137-1FA9-4A190197C1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1950" y="685800"/>
            <a:ext cx="1447800" cy="1447800"/>
          </a:xfrm>
          <a:prstGeom prst="rect">
            <a:avLst/>
          </a:prstGeom>
        </p:spPr>
      </p:pic>
      <p:pic>
        <p:nvPicPr>
          <p:cNvPr id="4" name="Graphic 3" descr="Computer with solid fill">
            <a:extLst>
              <a:ext uri="{FF2B5EF4-FFF2-40B4-BE49-F238E27FC236}">
                <a16:creationId xmlns:a16="http://schemas.microsoft.com/office/drawing/2014/main" id="{A01647B4-C6AA-4AED-1A55-FF99DCD817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1950" y="2705100"/>
            <a:ext cx="1447800" cy="1447800"/>
          </a:xfrm>
          <a:prstGeom prst="rect">
            <a:avLst/>
          </a:prstGeom>
        </p:spPr>
      </p:pic>
      <p:pic>
        <p:nvPicPr>
          <p:cNvPr id="5" name="Graphic 4" descr="Wireless router with solid fill">
            <a:extLst>
              <a:ext uri="{FF2B5EF4-FFF2-40B4-BE49-F238E27FC236}">
                <a16:creationId xmlns:a16="http://schemas.microsoft.com/office/drawing/2014/main" id="{27212D08-A023-1017-DBBA-D25C6B2AAF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29400" y="2695575"/>
            <a:ext cx="1447800" cy="1447800"/>
          </a:xfrm>
          <a:prstGeom prst="rect">
            <a:avLst/>
          </a:prstGeom>
        </p:spPr>
      </p:pic>
      <p:pic>
        <p:nvPicPr>
          <p:cNvPr id="7" name="Graphic 6" descr="Database outline">
            <a:extLst>
              <a:ext uri="{FF2B5EF4-FFF2-40B4-BE49-F238E27FC236}">
                <a16:creationId xmlns:a16="http://schemas.microsoft.com/office/drawing/2014/main" id="{8E91B25A-5073-844B-5268-A52A25DA53A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029825" y="2514600"/>
            <a:ext cx="1828800" cy="1828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52F55E0-5798-0139-5778-0C39E804FD88}"/>
              </a:ext>
            </a:extLst>
          </p:cNvPr>
          <p:cNvSpPr txBox="1"/>
          <p:nvPr/>
        </p:nvSpPr>
        <p:spPr>
          <a:xfrm>
            <a:off x="9820486" y="4267200"/>
            <a:ext cx="20858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11.22.33.44</a:t>
            </a:r>
          </a:p>
        </p:txBody>
      </p:sp>
      <p:sp>
        <p:nvSpPr>
          <p:cNvPr id="9" name="Cloud 8">
            <a:extLst>
              <a:ext uri="{FF2B5EF4-FFF2-40B4-BE49-F238E27FC236}">
                <a16:creationId xmlns:a16="http://schemas.microsoft.com/office/drawing/2014/main" id="{442DAFBD-E01F-67F2-992A-C90A1B5CE35E}"/>
              </a:ext>
            </a:extLst>
          </p:cNvPr>
          <p:cNvSpPr/>
          <p:nvPr/>
        </p:nvSpPr>
        <p:spPr>
          <a:xfrm>
            <a:off x="8506036" y="3124200"/>
            <a:ext cx="1295400" cy="914400"/>
          </a:xfrm>
          <a:prstGeom prst="clou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The</a:t>
            </a:r>
          </a:p>
          <a:p>
            <a:pPr algn="ctr"/>
            <a:r>
              <a:rPr lang="en-US" sz="1400" dirty="0"/>
              <a:t>Internet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3DF6D79-4090-E5D6-C9C7-CCB16AF4C673}"/>
              </a:ext>
            </a:extLst>
          </p:cNvPr>
          <p:cNvCxnSpPr>
            <a:endCxn id="9" idx="2"/>
          </p:cNvCxnSpPr>
          <p:nvPr/>
        </p:nvCxnSpPr>
        <p:spPr>
          <a:xfrm>
            <a:off x="8001000" y="3581400"/>
            <a:ext cx="38100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5981A63-8504-C624-B445-04B267D0CB78}"/>
              </a:ext>
            </a:extLst>
          </p:cNvPr>
          <p:cNvCxnSpPr/>
          <p:nvPr/>
        </p:nvCxnSpPr>
        <p:spPr>
          <a:xfrm>
            <a:off x="9906000" y="3581400"/>
            <a:ext cx="38100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CFF82AB-4524-D7D0-80DE-1D02D9678714}"/>
              </a:ext>
            </a:extLst>
          </p:cNvPr>
          <p:cNvCxnSpPr/>
          <p:nvPr/>
        </p:nvCxnSpPr>
        <p:spPr>
          <a:xfrm>
            <a:off x="2133600" y="1295400"/>
            <a:ext cx="2362200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1910C80-9DA4-7AFD-7B49-6F701B940CDF}"/>
              </a:ext>
            </a:extLst>
          </p:cNvPr>
          <p:cNvCxnSpPr/>
          <p:nvPr/>
        </p:nvCxnSpPr>
        <p:spPr>
          <a:xfrm>
            <a:off x="2133600" y="3467100"/>
            <a:ext cx="2362200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FE5DE79-CDAA-F9E0-40DC-0678F99F070C}"/>
              </a:ext>
            </a:extLst>
          </p:cNvPr>
          <p:cNvCxnSpPr/>
          <p:nvPr/>
        </p:nvCxnSpPr>
        <p:spPr>
          <a:xfrm>
            <a:off x="2133600" y="5591175"/>
            <a:ext cx="2362200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C86041C-872E-6499-1F45-4255633A5138}"/>
              </a:ext>
            </a:extLst>
          </p:cNvPr>
          <p:cNvCxnSpPr>
            <a:cxnSpLocks/>
          </p:cNvCxnSpPr>
          <p:nvPr/>
        </p:nvCxnSpPr>
        <p:spPr>
          <a:xfrm>
            <a:off x="4495800" y="1295400"/>
            <a:ext cx="0" cy="217170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FA33318-D622-18D2-8A7B-102755882F41}"/>
              </a:ext>
            </a:extLst>
          </p:cNvPr>
          <p:cNvCxnSpPr>
            <a:cxnSpLocks/>
          </p:cNvCxnSpPr>
          <p:nvPr/>
        </p:nvCxnSpPr>
        <p:spPr>
          <a:xfrm>
            <a:off x="4495800" y="3419475"/>
            <a:ext cx="0" cy="217170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573A6A5-408F-745C-8387-EDAA713B0F0B}"/>
              </a:ext>
            </a:extLst>
          </p:cNvPr>
          <p:cNvCxnSpPr>
            <a:cxnSpLocks/>
          </p:cNvCxnSpPr>
          <p:nvPr/>
        </p:nvCxnSpPr>
        <p:spPr>
          <a:xfrm>
            <a:off x="4495800" y="3467100"/>
            <a:ext cx="2133600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16DD6B43-23B5-6DA6-AE0B-DAF773C777DC}"/>
              </a:ext>
            </a:extLst>
          </p:cNvPr>
          <p:cNvSpPr txBox="1"/>
          <p:nvPr/>
        </p:nvSpPr>
        <p:spPr>
          <a:xfrm>
            <a:off x="345237" y="1973818"/>
            <a:ext cx="1531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192.168.1.10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D50EE4A-6921-ABF1-0B4B-89EF93AF4761}"/>
              </a:ext>
            </a:extLst>
          </p:cNvPr>
          <p:cNvSpPr txBox="1"/>
          <p:nvPr/>
        </p:nvSpPr>
        <p:spPr>
          <a:xfrm>
            <a:off x="345237" y="3958709"/>
            <a:ext cx="1531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192.168.1.20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E011454-BE13-5BCB-32B3-803ED2D124B9}"/>
              </a:ext>
            </a:extLst>
          </p:cNvPr>
          <p:cNvSpPr txBox="1"/>
          <p:nvPr/>
        </p:nvSpPr>
        <p:spPr>
          <a:xfrm>
            <a:off x="345237" y="5835134"/>
            <a:ext cx="1531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192.168.1.30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9AC7138-A6C7-F53C-F7C5-93C285D78245}"/>
              </a:ext>
            </a:extLst>
          </p:cNvPr>
          <p:cNvSpPr txBox="1"/>
          <p:nvPr/>
        </p:nvSpPr>
        <p:spPr>
          <a:xfrm>
            <a:off x="6651826" y="3901559"/>
            <a:ext cx="1402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203.0.113.5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781FC82-44F0-BFE0-5783-1D7C22198645}"/>
              </a:ext>
            </a:extLst>
          </p:cNvPr>
          <p:cNvSpPr txBox="1"/>
          <p:nvPr/>
        </p:nvSpPr>
        <p:spPr>
          <a:xfrm>
            <a:off x="5953335" y="4278094"/>
            <a:ext cx="3200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gateway router will have a </a:t>
            </a:r>
            <a:r>
              <a:rPr lang="en-US" b="1" dirty="0"/>
              <a:t>public IP address*</a:t>
            </a:r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27EE6DC-A90E-71C5-6DC4-65AD985C744D}"/>
              </a:ext>
            </a:extLst>
          </p:cNvPr>
          <p:cNvSpPr/>
          <p:nvPr/>
        </p:nvSpPr>
        <p:spPr>
          <a:xfrm>
            <a:off x="2133600" y="309568"/>
            <a:ext cx="2066925" cy="75246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To: 11.22.33.44</a:t>
            </a:r>
          </a:p>
          <a:p>
            <a:pPr algn="ctr"/>
            <a:r>
              <a:rPr lang="en-US" dirty="0"/>
              <a:t>From: 192.168.1.10</a:t>
            </a:r>
          </a:p>
        </p:txBody>
      </p:sp>
    </p:spTree>
    <p:extLst>
      <p:ext uri="{BB962C8B-B14F-4D97-AF65-F5344CB8AC3E}">
        <p14:creationId xmlns:p14="http://schemas.microsoft.com/office/powerpoint/2010/main" val="55462119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bject 2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36</a:t>
            </a:fld>
            <a:endParaRPr spc="-5" dirty="0"/>
          </a:p>
        </p:txBody>
      </p:sp>
      <p:pic>
        <p:nvPicPr>
          <p:cNvPr id="2" name="Graphic 1" descr="Computer with solid fill">
            <a:extLst>
              <a:ext uri="{FF2B5EF4-FFF2-40B4-BE49-F238E27FC236}">
                <a16:creationId xmlns:a16="http://schemas.microsoft.com/office/drawing/2014/main" id="{A8F01A6C-7239-A883-C68E-7B21E81212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4572000"/>
            <a:ext cx="1447800" cy="1447800"/>
          </a:xfrm>
          <a:prstGeom prst="rect">
            <a:avLst/>
          </a:prstGeom>
        </p:spPr>
      </p:pic>
      <p:pic>
        <p:nvPicPr>
          <p:cNvPr id="3" name="Graphic 2" descr="Computer with solid fill">
            <a:extLst>
              <a:ext uri="{FF2B5EF4-FFF2-40B4-BE49-F238E27FC236}">
                <a16:creationId xmlns:a16="http://schemas.microsoft.com/office/drawing/2014/main" id="{FAD6E45B-2A84-9137-1FA9-4A190197C1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1950" y="685800"/>
            <a:ext cx="1447800" cy="1447800"/>
          </a:xfrm>
          <a:prstGeom prst="rect">
            <a:avLst/>
          </a:prstGeom>
        </p:spPr>
      </p:pic>
      <p:pic>
        <p:nvPicPr>
          <p:cNvPr id="4" name="Graphic 3" descr="Computer with solid fill">
            <a:extLst>
              <a:ext uri="{FF2B5EF4-FFF2-40B4-BE49-F238E27FC236}">
                <a16:creationId xmlns:a16="http://schemas.microsoft.com/office/drawing/2014/main" id="{A01647B4-C6AA-4AED-1A55-FF99DCD817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1950" y="2705100"/>
            <a:ext cx="1447800" cy="1447800"/>
          </a:xfrm>
          <a:prstGeom prst="rect">
            <a:avLst/>
          </a:prstGeom>
        </p:spPr>
      </p:pic>
      <p:pic>
        <p:nvPicPr>
          <p:cNvPr id="5" name="Graphic 4" descr="Wireless router with solid fill">
            <a:extLst>
              <a:ext uri="{FF2B5EF4-FFF2-40B4-BE49-F238E27FC236}">
                <a16:creationId xmlns:a16="http://schemas.microsoft.com/office/drawing/2014/main" id="{27212D08-A023-1017-DBBA-D25C6B2AAF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29400" y="2695575"/>
            <a:ext cx="1447800" cy="1447800"/>
          </a:xfrm>
          <a:prstGeom prst="rect">
            <a:avLst/>
          </a:prstGeom>
        </p:spPr>
      </p:pic>
      <p:pic>
        <p:nvPicPr>
          <p:cNvPr id="7" name="Graphic 6" descr="Database outline">
            <a:extLst>
              <a:ext uri="{FF2B5EF4-FFF2-40B4-BE49-F238E27FC236}">
                <a16:creationId xmlns:a16="http://schemas.microsoft.com/office/drawing/2014/main" id="{8E91B25A-5073-844B-5268-A52A25DA53A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029825" y="2514600"/>
            <a:ext cx="1828800" cy="1828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52F55E0-5798-0139-5778-0C39E804FD88}"/>
              </a:ext>
            </a:extLst>
          </p:cNvPr>
          <p:cNvSpPr txBox="1"/>
          <p:nvPr/>
        </p:nvSpPr>
        <p:spPr>
          <a:xfrm>
            <a:off x="9820486" y="4267200"/>
            <a:ext cx="20858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11.22.33.44</a:t>
            </a:r>
          </a:p>
        </p:txBody>
      </p:sp>
      <p:sp>
        <p:nvSpPr>
          <p:cNvPr id="9" name="Cloud 8">
            <a:extLst>
              <a:ext uri="{FF2B5EF4-FFF2-40B4-BE49-F238E27FC236}">
                <a16:creationId xmlns:a16="http://schemas.microsoft.com/office/drawing/2014/main" id="{442DAFBD-E01F-67F2-992A-C90A1B5CE35E}"/>
              </a:ext>
            </a:extLst>
          </p:cNvPr>
          <p:cNvSpPr/>
          <p:nvPr/>
        </p:nvSpPr>
        <p:spPr>
          <a:xfrm>
            <a:off x="8506036" y="3124200"/>
            <a:ext cx="1295400" cy="914400"/>
          </a:xfrm>
          <a:prstGeom prst="clou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The</a:t>
            </a:r>
          </a:p>
          <a:p>
            <a:pPr algn="ctr"/>
            <a:r>
              <a:rPr lang="en-US" sz="1400" dirty="0"/>
              <a:t>Internet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3DF6D79-4090-E5D6-C9C7-CCB16AF4C673}"/>
              </a:ext>
            </a:extLst>
          </p:cNvPr>
          <p:cNvCxnSpPr>
            <a:endCxn id="9" idx="2"/>
          </p:cNvCxnSpPr>
          <p:nvPr/>
        </p:nvCxnSpPr>
        <p:spPr>
          <a:xfrm>
            <a:off x="8001000" y="3581400"/>
            <a:ext cx="38100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5981A63-8504-C624-B445-04B267D0CB78}"/>
              </a:ext>
            </a:extLst>
          </p:cNvPr>
          <p:cNvCxnSpPr/>
          <p:nvPr/>
        </p:nvCxnSpPr>
        <p:spPr>
          <a:xfrm>
            <a:off x="9906000" y="3581400"/>
            <a:ext cx="38100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CFF82AB-4524-D7D0-80DE-1D02D9678714}"/>
              </a:ext>
            </a:extLst>
          </p:cNvPr>
          <p:cNvCxnSpPr/>
          <p:nvPr/>
        </p:nvCxnSpPr>
        <p:spPr>
          <a:xfrm>
            <a:off x="2133600" y="1295400"/>
            <a:ext cx="2362200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1910C80-9DA4-7AFD-7B49-6F701B940CDF}"/>
              </a:ext>
            </a:extLst>
          </p:cNvPr>
          <p:cNvCxnSpPr/>
          <p:nvPr/>
        </p:nvCxnSpPr>
        <p:spPr>
          <a:xfrm>
            <a:off x="2133600" y="3467100"/>
            <a:ext cx="2362200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FE5DE79-CDAA-F9E0-40DC-0678F99F070C}"/>
              </a:ext>
            </a:extLst>
          </p:cNvPr>
          <p:cNvCxnSpPr/>
          <p:nvPr/>
        </p:nvCxnSpPr>
        <p:spPr>
          <a:xfrm>
            <a:off x="2133600" y="5591175"/>
            <a:ext cx="2362200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C86041C-872E-6499-1F45-4255633A5138}"/>
              </a:ext>
            </a:extLst>
          </p:cNvPr>
          <p:cNvCxnSpPr>
            <a:cxnSpLocks/>
          </p:cNvCxnSpPr>
          <p:nvPr/>
        </p:nvCxnSpPr>
        <p:spPr>
          <a:xfrm>
            <a:off x="4495800" y="1295400"/>
            <a:ext cx="0" cy="217170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FA33318-D622-18D2-8A7B-102755882F41}"/>
              </a:ext>
            </a:extLst>
          </p:cNvPr>
          <p:cNvCxnSpPr>
            <a:cxnSpLocks/>
          </p:cNvCxnSpPr>
          <p:nvPr/>
        </p:nvCxnSpPr>
        <p:spPr>
          <a:xfrm>
            <a:off x="4495800" y="3419475"/>
            <a:ext cx="0" cy="217170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573A6A5-408F-745C-8387-EDAA713B0F0B}"/>
              </a:ext>
            </a:extLst>
          </p:cNvPr>
          <p:cNvCxnSpPr>
            <a:cxnSpLocks/>
          </p:cNvCxnSpPr>
          <p:nvPr/>
        </p:nvCxnSpPr>
        <p:spPr>
          <a:xfrm>
            <a:off x="4495800" y="3467100"/>
            <a:ext cx="2133600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16DD6B43-23B5-6DA6-AE0B-DAF773C777DC}"/>
              </a:ext>
            </a:extLst>
          </p:cNvPr>
          <p:cNvSpPr txBox="1"/>
          <p:nvPr/>
        </p:nvSpPr>
        <p:spPr>
          <a:xfrm>
            <a:off x="345237" y="1973818"/>
            <a:ext cx="1531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192.168.1.10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D50EE4A-6921-ABF1-0B4B-89EF93AF4761}"/>
              </a:ext>
            </a:extLst>
          </p:cNvPr>
          <p:cNvSpPr txBox="1"/>
          <p:nvPr/>
        </p:nvSpPr>
        <p:spPr>
          <a:xfrm>
            <a:off x="345237" y="3958709"/>
            <a:ext cx="1531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192.168.1.20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E011454-BE13-5BCB-32B3-803ED2D124B9}"/>
              </a:ext>
            </a:extLst>
          </p:cNvPr>
          <p:cNvSpPr txBox="1"/>
          <p:nvPr/>
        </p:nvSpPr>
        <p:spPr>
          <a:xfrm>
            <a:off x="345237" y="5835134"/>
            <a:ext cx="1531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192.168.1.30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9AC7138-A6C7-F53C-F7C5-93C285D78245}"/>
              </a:ext>
            </a:extLst>
          </p:cNvPr>
          <p:cNvSpPr txBox="1"/>
          <p:nvPr/>
        </p:nvSpPr>
        <p:spPr>
          <a:xfrm>
            <a:off x="6651826" y="3901559"/>
            <a:ext cx="1402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203.0.113.5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781FC82-44F0-BFE0-5783-1D7C22198645}"/>
              </a:ext>
            </a:extLst>
          </p:cNvPr>
          <p:cNvSpPr txBox="1"/>
          <p:nvPr/>
        </p:nvSpPr>
        <p:spPr>
          <a:xfrm>
            <a:off x="5953335" y="4278094"/>
            <a:ext cx="3200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gateway router will have a </a:t>
            </a:r>
            <a:r>
              <a:rPr lang="en-US" b="1" dirty="0"/>
              <a:t>public IP address*</a:t>
            </a:r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27EE6DC-A90E-71C5-6DC4-65AD985C744D}"/>
              </a:ext>
            </a:extLst>
          </p:cNvPr>
          <p:cNvSpPr/>
          <p:nvPr/>
        </p:nvSpPr>
        <p:spPr>
          <a:xfrm>
            <a:off x="6229350" y="2017943"/>
            <a:ext cx="2066925" cy="75246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To: 11.22.33.44</a:t>
            </a:r>
          </a:p>
          <a:p>
            <a:pPr algn="ctr"/>
            <a:r>
              <a:rPr lang="en-US" dirty="0"/>
              <a:t>From: 192.168.1.10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C4F7198-B152-A9AD-7690-F09C7F794851}"/>
              </a:ext>
            </a:extLst>
          </p:cNvPr>
          <p:cNvSpPr txBox="1"/>
          <p:nvPr/>
        </p:nvSpPr>
        <p:spPr>
          <a:xfrm>
            <a:off x="4895850" y="676485"/>
            <a:ext cx="6972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router uses </a:t>
            </a:r>
            <a:r>
              <a:rPr lang="en-US" b="1" dirty="0"/>
              <a:t>Network Address Translation (NAT) </a:t>
            </a:r>
            <a:r>
              <a:rPr lang="en-US" dirty="0"/>
              <a:t>and converts private IP addresses to public (and vice versa)</a:t>
            </a:r>
            <a:r>
              <a:rPr lang="en-US" b="1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42784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bject 2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37</a:t>
            </a:fld>
            <a:endParaRPr spc="-5" dirty="0"/>
          </a:p>
        </p:txBody>
      </p:sp>
      <p:pic>
        <p:nvPicPr>
          <p:cNvPr id="2" name="Graphic 1" descr="Computer with solid fill">
            <a:extLst>
              <a:ext uri="{FF2B5EF4-FFF2-40B4-BE49-F238E27FC236}">
                <a16:creationId xmlns:a16="http://schemas.microsoft.com/office/drawing/2014/main" id="{A8F01A6C-7239-A883-C68E-7B21E81212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4572000"/>
            <a:ext cx="1447800" cy="1447800"/>
          </a:xfrm>
          <a:prstGeom prst="rect">
            <a:avLst/>
          </a:prstGeom>
        </p:spPr>
      </p:pic>
      <p:pic>
        <p:nvPicPr>
          <p:cNvPr id="3" name="Graphic 2" descr="Computer with solid fill">
            <a:extLst>
              <a:ext uri="{FF2B5EF4-FFF2-40B4-BE49-F238E27FC236}">
                <a16:creationId xmlns:a16="http://schemas.microsoft.com/office/drawing/2014/main" id="{FAD6E45B-2A84-9137-1FA9-4A190197C1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1950" y="685800"/>
            <a:ext cx="1447800" cy="1447800"/>
          </a:xfrm>
          <a:prstGeom prst="rect">
            <a:avLst/>
          </a:prstGeom>
        </p:spPr>
      </p:pic>
      <p:pic>
        <p:nvPicPr>
          <p:cNvPr id="4" name="Graphic 3" descr="Computer with solid fill">
            <a:extLst>
              <a:ext uri="{FF2B5EF4-FFF2-40B4-BE49-F238E27FC236}">
                <a16:creationId xmlns:a16="http://schemas.microsoft.com/office/drawing/2014/main" id="{A01647B4-C6AA-4AED-1A55-FF99DCD817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1950" y="2705100"/>
            <a:ext cx="1447800" cy="1447800"/>
          </a:xfrm>
          <a:prstGeom prst="rect">
            <a:avLst/>
          </a:prstGeom>
        </p:spPr>
      </p:pic>
      <p:pic>
        <p:nvPicPr>
          <p:cNvPr id="5" name="Graphic 4" descr="Wireless router with solid fill">
            <a:extLst>
              <a:ext uri="{FF2B5EF4-FFF2-40B4-BE49-F238E27FC236}">
                <a16:creationId xmlns:a16="http://schemas.microsoft.com/office/drawing/2014/main" id="{27212D08-A023-1017-DBBA-D25C6B2AAF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29400" y="2695575"/>
            <a:ext cx="1447800" cy="1447800"/>
          </a:xfrm>
          <a:prstGeom prst="rect">
            <a:avLst/>
          </a:prstGeom>
        </p:spPr>
      </p:pic>
      <p:pic>
        <p:nvPicPr>
          <p:cNvPr id="7" name="Graphic 6" descr="Database outline">
            <a:extLst>
              <a:ext uri="{FF2B5EF4-FFF2-40B4-BE49-F238E27FC236}">
                <a16:creationId xmlns:a16="http://schemas.microsoft.com/office/drawing/2014/main" id="{8E91B25A-5073-844B-5268-A52A25DA53A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029825" y="2514600"/>
            <a:ext cx="1828800" cy="1828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52F55E0-5798-0139-5778-0C39E804FD88}"/>
              </a:ext>
            </a:extLst>
          </p:cNvPr>
          <p:cNvSpPr txBox="1"/>
          <p:nvPr/>
        </p:nvSpPr>
        <p:spPr>
          <a:xfrm>
            <a:off x="9820486" y="4267200"/>
            <a:ext cx="20858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11.22.33.44</a:t>
            </a:r>
          </a:p>
        </p:txBody>
      </p:sp>
      <p:sp>
        <p:nvSpPr>
          <p:cNvPr id="9" name="Cloud 8">
            <a:extLst>
              <a:ext uri="{FF2B5EF4-FFF2-40B4-BE49-F238E27FC236}">
                <a16:creationId xmlns:a16="http://schemas.microsoft.com/office/drawing/2014/main" id="{442DAFBD-E01F-67F2-992A-C90A1B5CE35E}"/>
              </a:ext>
            </a:extLst>
          </p:cNvPr>
          <p:cNvSpPr/>
          <p:nvPr/>
        </p:nvSpPr>
        <p:spPr>
          <a:xfrm>
            <a:off x="8506036" y="3124200"/>
            <a:ext cx="1295400" cy="914400"/>
          </a:xfrm>
          <a:prstGeom prst="clou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The</a:t>
            </a:r>
          </a:p>
          <a:p>
            <a:pPr algn="ctr"/>
            <a:r>
              <a:rPr lang="en-US" sz="1400" dirty="0"/>
              <a:t>Internet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3DF6D79-4090-E5D6-C9C7-CCB16AF4C673}"/>
              </a:ext>
            </a:extLst>
          </p:cNvPr>
          <p:cNvCxnSpPr>
            <a:endCxn id="9" idx="2"/>
          </p:cNvCxnSpPr>
          <p:nvPr/>
        </p:nvCxnSpPr>
        <p:spPr>
          <a:xfrm>
            <a:off x="8001000" y="3581400"/>
            <a:ext cx="38100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5981A63-8504-C624-B445-04B267D0CB78}"/>
              </a:ext>
            </a:extLst>
          </p:cNvPr>
          <p:cNvCxnSpPr/>
          <p:nvPr/>
        </p:nvCxnSpPr>
        <p:spPr>
          <a:xfrm>
            <a:off x="9906000" y="3581400"/>
            <a:ext cx="38100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CFF82AB-4524-D7D0-80DE-1D02D9678714}"/>
              </a:ext>
            </a:extLst>
          </p:cNvPr>
          <p:cNvCxnSpPr/>
          <p:nvPr/>
        </p:nvCxnSpPr>
        <p:spPr>
          <a:xfrm>
            <a:off x="2133600" y="1295400"/>
            <a:ext cx="2362200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1910C80-9DA4-7AFD-7B49-6F701B940CDF}"/>
              </a:ext>
            </a:extLst>
          </p:cNvPr>
          <p:cNvCxnSpPr/>
          <p:nvPr/>
        </p:nvCxnSpPr>
        <p:spPr>
          <a:xfrm>
            <a:off x="2133600" y="3467100"/>
            <a:ext cx="2362200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FE5DE79-CDAA-F9E0-40DC-0678F99F070C}"/>
              </a:ext>
            </a:extLst>
          </p:cNvPr>
          <p:cNvCxnSpPr/>
          <p:nvPr/>
        </p:nvCxnSpPr>
        <p:spPr>
          <a:xfrm>
            <a:off x="2133600" y="5591175"/>
            <a:ext cx="2362200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C86041C-872E-6499-1F45-4255633A5138}"/>
              </a:ext>
            </a:extLst>
          </p:cNvPr>
          <p:cNvCxnSpPr>
            <a:cxnSpLocks/>
          </p:cNvCxnSpPr>
          <p:nvPr/>
        </p:nvCxnSpPr>
        <p:spPr>
          <a:xfrm>
            <a:off x="4495800" y="1295400"/>
            <a:ext cx="0" cy="217170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FA33318-D622-18D2-8A7B-102755882F41}"/>
              </a:ext>
            </a:extLst>
          </p:cNvPr>
          <p:cNvCxnSpPr>
            <a:cxnSpLocks/>
          </p:cNvCxnSpPr>
          <p:nvPr/>
        </p:nvCxnSpPr>
        <p:spPr>
          <a:xfrm>
            <a:off x="4495800" y="3419475"/>
            <a:ext cx="0" cy="217170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573A6A5-408F-745C-8387-EDAA713B0F0B}"/>
              </a:ext>
            </a:extLst>
          </p:cNvPr>
          <p:cNvCxnSpPr>
            <a:cxnSpLocks/>
          </p:cNvCxnSpPr>
          <p:nvPr/>
        </p:nvCxnSpPr>
        <p:spPr>
          <a:xfrm>
            <a:off x="4495800" y="3467100"/>
            <a:ext cx="2133600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16DD6B43-23B5-6DA6-AE0B-DAF773C777DC}"/>
              </a:ext>
            </a:extLst>
          </p:cNvPr>
          <p:cNvSpPr txBox="1"/>
          <p:nvPr/>
        </p:nvSpPr>
        <p:spPr>
          <a:xfrm>
            <a:off x="345237" y="1973818"/>
            <a:ext cx="1531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192.168.1.10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D50EE4A-6921-ABF1-0B4B-89EF93AF4761}"/>
              </a:ext>
            </a:extLst>
          </p:cNvPr>
          <p:cNvSpPr txBox="1"/>
          <p:nvPr/>
        </p:nvSpPr>
        <p:spPr>
          <a:xfrm>
            <a:off x="345237" y="3958709"/>
            <a:ext cx="1531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192.168.1.20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E011454-BE13-5BCB-32B3-803ED2D124B9}"/>
              </a:ext>
            </a:extLst>
          </p:cNvPr>
          <p:cNvSpPr txBox="1"/>
          <p:nvPr/>
        </p:nvSpPr>
        <p:spPr>
          <a:xfrm>
            <a:off x="345237" y="5835134"/>
            <a:ext cx="1531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192.168.1.30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9AC7138-A6C7-F53C-F7C5-93C285D78245}"/>
              </a:ext>
            </a:extLst>
          </p:cNvPr>
          <p:cNvSpPr txBox="1"/>
          <p:nvPr/>
        </p:nvSpPr>
        <p:spPr>
          <a:xfrm>
            <a:off x="6651826" y="3901559"/>
            <a:ext cx="1402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203.0.113.5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781FC82-44F0-BFE0-5783-1D7C22198645}"/>
              </a:ext>
            </a:extLst>
          </p:cNvPr>
          <p:cNvSpPr txBox="1"/>
          <p:nvPr/>
        </p:nvSpPr>
        <p:spPr>
          <a:xfrm>
            <a:off x="5953335" y="4278094"/>
            <a:ext cx="3200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gateway router will have a </a:t>
            </a:r>
            <a:r>
              <a:rPr lang="en-US" b="1" dirty="0"/>
              <a:t>public IP address*</a:t>
            </a:r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27EE6DC-A90E-71C5-6DC4-65AD985C744D}"/>
              </a:ext>
            </a:extLst>
          </p:cNvPr>
          <p:cNvSpPr/>
          <p:nvPr/>
        </p:nvSpPr>
        <p:spPr>
          <a:xfrm>
            <a:off x="6229350" y="2017943"/>
            <a:ext cx="2066925" cy="75246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To: 11.22.33.44</a:t>
            </a:r>
          </a:p>
          <a:p>
            <a:pPr algn="ctr"/>
            <a:r>
              <a:rPr lang="en-US" dirty="0"/>
              <a:t>From: </a:t>
            </a:r>
            <a:r>
              <a:rPr lang="en-US" b="1" dirty="0"/>
              <a:t>203.0.113.5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C4F7198-B152-A9AD-7690-F09C7F794851}"/>
              </a:ext>
            </a:extLst>
          </p:cNvPr>
          <p:cNvSpPr txBox="1"/>
          <p:nvPr/>
        </p:nvSpPr>
        <p:spPr>
          <a:xfrm>
            <a:off x="4895850" y="676485"/>
            <a:ext cx="6972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router uses </a:t>
            </a:r>
            <a:r>
              <a:rPr lang="en-US" b="1" dirty="0"/>
              <a:t>Network Address Translation (NAT) </a:t>
            </a:r>
            <a:r>
              <a:rPr lang="en-US" dirty="0"/>
              <a:t>and converts private IP addresses to public (and vice versa)</a:t>
            </a:r>
            <a:r>
              <a:rPr lang="en-US" b="1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736727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bject 2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38</a:t>
            </a:fld>
            <a:endParaRPr spc="-5" dirty="0"/>
          </a:p>
        </p:txBody>
      </p:sp>
      <p:pic>
        <p:nvPicPr>
          <p:cNvPr id="2" name="Graphic 1" descr="Computer with solid fill">
            <a:extLst>
              <a:ext uri="{FF2B5EF4-FFF2-40B4-BE49-F238E27FC236}">
                <a16:creationId xmlns:a16="http://schemas.microsoft.com/office/drawing/2014/main" id="{A8F01A6C-7239-A883-C68E-7B21E81212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4572000"/>
            <a:ext cx="1447800" cy="1447800"/>
          </a:xfrm>
          <a:prstGeom prst="rect">
            <a:avLst/>
          </a:prstGeom>
        </p:spPr>
      </p:pic>
      <p:pic>
        <p:nvPicPr>
          <p:cNvPr id="3" name="Graphic 2" descr="Computer with solid fill">
            <a:extLst>
              <a:ext uri="{FF2B5EF4-FFF2-40B4-BE49-F238E27FC236}">
                <a16:creationId xmlns:a16="http://schemas.microsoft.com/office/drawing/2014/main" id="{FAD6E45B-2A84-9137-1FA9-4A190197C1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1950" y="685800"/>
            <a:ext cx="1447800" cy="1447800"/>
          </a:xfrm>
          <a:prstGeom prst="rect">
            <a:avLst/>
          </a:prstGeom>
        </p:spPr>
      </p:pic>
      <p:pic>
        <p:nvPicPr>
          <p:cNvPr id="4" name="Graphic 3" descr="Computer with solid fill">
            <a:extLst>
              <a:ext uri="{FF2B5EF4-FFF2-40B4-BE49-F238E27FC236}">
                <a16:creationId xmlns:a16="http://schemas.microsoft.com/office/drawing/2014/main" id="{A01647B4-C6AA-4AED-1A55-FF99DCD817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1950" y="2705100"/>
            <a:ext cx="1447800" cy="1447800"/>
          </a:xfrm>
          <a:prstGeom prst="rect">
            <a:avLst/>
          </a:prstGeom>
        </p:spPr>
      </p:pic>
      <p:pic>
        <p:nvPicPr>
          <p:cNvPr id="5" name="Graphic 4" descr="Wireless router with solid fill">
            <a:extLst>
              <a:ext uri="{FF2B5EF4-FFF2-40B4-BE49-F238E27FC236}">
                <a16:creationId xmlns:a16="http://schemas.microsoft.com/office/drawing/2014/main" id="{27212D08-A023-1017-DBBA-D25C6B2AAF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29400" y="2695575"/>
            <a:ext cx="1447800" cy="1447800"/>
          </a:xfrm>
          <a:prstGeom prst="rect">
            <a:avLst/>
          </a:prstGeom>
        </p:spPr>
      </p:pic>
      <p:pic>
        <p:nvPicPr>
          <p:cNvPr id="7" name="Graphic 6" descr="Database outline">
            <a:extLst>
              <a:ext uri="{FF2B5EF4-FFF2-40B4-BE49-F238E27FC236}">
                <a16:creationId xmlns:a16="http://schemas.microsoft.com/office/drawing/2014/main" id="{8E91B25A-5073-844B-5268-A52A25DA53A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029825" y="2514600"/>
            <a:ext cx="1828800" cy="1828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52F55E0-5798-0139-5778-0C39E804FD88}"/>
              </a:ext>
            </a:extLst>
          </p:cNvPr>
          <p:cNvSpPr txBox="1"/>
          <p:nvPr/>
        </p:nvSpPr>
        <p:spPr>
          <a:xfrm>
            <a:off x="9820486" y="4267200"/>
            <a:ext cx="20858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11.22.33.44</a:t>
            </a:r>
          </a:p>
        </p:txBody>
      </p:sp>
      <p:sp>
        <p:nvSpPr>
          <p:cNvPr id="9" name="Cloud 8">
            <a:extLst>
              <a:ext uri="{FF2B5EF4-FFF2-40B4-BE49-F238E27FC236}">
                <a16:creationId xmlns:a16="http://schemas.microsoft.com/office/drawing/2014/main" id="{442DAFBD-E01F-67F2-992A-C90A1B5CE35E}"/>
              </a:ext>
            </a:extLst>
          </p:cNvPr>
          <p:cNvSpPr/>
          <p:nvPr/>
        </p:nvSpPr>
        <p:spPr>
          <a:xfrm>
            <a:off x="8506036" y="3124200"/>
            <a:ext cx="1295400" cy="914400"/>
          </a:xfrm>
          <a:prstGeom prst="clou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The</a:t>
            </a:r>
          </a:p>
          <a:p>
            <a:pPr algn="ctr"/>
            <a:r>
              <a:rPr lang="en-US" sz="1400" dirty="0"/>
              <a:t>Internet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3DF6D79-4090-E5D6-C9C7-CCB16AF4C673}"/>
              </a:ext>
            </a:extLst>
          </p:cNvPr>
          <p:cNvCxnSpPr>
            <a:endCxn id="9" idx="2"/>
          </p:cNvCxnSpPr>
          <p:nvPr/>
        </p:nvCxnSpPr>
        <p:spPr>
          <a:xfrm>
            <a:off x="8001000" y="3581400"/>
            <a:ext cx="38100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5981A63-8504-C624-B445-04B267D0CB78}"/>
              </a:ext>
            </a:extLst>
          </p:cNvPr>
          <p:cNvCxnSpPr/>
          <p:nvPr/>
        </p:nvCxnSpPr>
        <p:spPr>
          <a:xfrm>
            <a:off x="9906000" y="3581400"/>
            <a:ext cx="38100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CFF82AB-4524-D7D0-80DE-1D02D9678714}"/>
              </a:ext>
            </a:extLst>
          </p:cNvPr>
          <p:cNvCxnSpPr/>
          <p:nvPr/>
        </p:nvCxnSpPr>
        <p:spPr>
          <a:xfrm>
            <a:off x="2133600" y="1295400"/>
            <a:ext cx="2362200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1910C80-9DA4-7AFD-7B49-6F701B940CDF}"/>
              </a:ext>
            </a:extLst>
          </p:cNvPr>
          <p:cNvCxnSpPr/>
          <p:nvPr/>
        </p:nvCxnSpPr>
        <p:spPr>
          <a:xfrm>
            <a:off x="2133600" y="3467100"/>
            <a:ext cx="2362200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FE5DE79-CDAA-F9E0-40DC-0678F99F070C}"/>
              </a:ext>
            </a:extLst>
          </p:cNvPr>
          <p:cNvCxnSpPr/>
          <p:nvPr/>
        </p:nvCxnSpPr>
        <p:spPr>
          <a:xfrm>
            <a:off x="2133600" y="5591175"/>
            <a:ext cx="2362200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C86041C-872E-6499-1F45-4255633A5138}"/>
              </a:ext>
            </a:extLst>
          </p:cNvPr>
          <p:cNvCxnSpPr>
            <a:cxnSpLocks/>
          </p:cNvCxnSpPr>
          <p:nvPr/>
        </p:nvCxnSpPr>
        <p:spPr>
          <a:xfrm>
            <a:off x="4495800" y="1295400"/>
            <a:ext cx="0" cy="217170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FA33318-D622-18D2-8A7B-102755882F41}"/>
              </a:ext>
            </a:extLst>
          </p:cNvPr>
          <p:cNvCxnSpPr>
            <a:cxnSpLocks/>
          </p:cNvCxnSpPr>
          <p:nvPr/>
        </p:nvCxnSpPr>
        <p:spPr>
          <a:xfrm>
            <a:off x="4495800" y="3419475"/>
            <a:ext cx="0" cy="217170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573A6A5-408F-745C-8387-EDAA713B0F0B}"/>
              </a:ext>
            </a:extLst>
          </p:cNvPr>
          <p:cNvCxnSpPr>
            <a:cxnSpLocks/>
          </p:cNvCxnSpPr>
          <p:nvPr/>
        </p:nvCxnSpPr>
        <p:spPr>
          <a:xfrm>
            <a:off x="4495800" y="3467100"/>
            <a:ext cx="2133600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16DD6B43-23B5-6DA6-AE0B-DAF773C777DC}"/>
              </a:ext>
            </a:extLst>
          </p:cNvPr>
          <p:cNvSpPr txBox="1"/>
          <p:nvPr/>
        </p:nvSpPr>
        <p:spPr>
          <a:xfrm>
            <a:off x="345237" y="1973818"/>
            <a:ext cx="1531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192.168.1.10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D50EE4A-6921-ABF1-0B4B-89EF93AF4761}"/>
              </a:ext>
            </a:extLst>
          </p:cNvPr>
          <p:cNvSpPr txBox="1"/>
          <p:nvPr/>
        </p:nvSpPr>
        <p:spPr>
          <a:xfrm>
            <a:off x="345237" y="3958709"/>
            <a:ext cx="1531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192.168.1.20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E011454-BE13-5BCB-32B3-803ED2D124B9}"/>
              </a:ext>
            </a:extLst>
          </p:cNvPr>
          <p:cNvSpPr txBox="1"/>
          <p:nvPr/>
        </p:nvSpPr>
        <p:spPr>
          <a:xfrm>
            <a:off x="345237" y="5835134"/>
            <a:ext cx="1531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192.168.1.30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9AC7138-A6C7-F53C-F7C5-93C285D78245}"/>
              </a:ext>
            </a:extLst>
          </p:cNvPr>
          <p:cNvSpPr txBox="1"/>
          <p:nvPr/>
        </p:nvSpPr>
        <p:spPr>
          <a:xfrm>
            <a:off x="6651826" y="3901559"/>
            <a:ext cx="1402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203.0.113.5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781FC82-44F0-BFE0-5783-1D7C22198645}"/>
              </a:ext>
            </a:extLst>
          </p:cNvPr>
          <p:cNvSpPr txBox="1"/>
          <p:nvPr/>
        </p:nvSpPr>
        <p:spPr>
          <a:xfrm>
            <a:off x="5953335" y="4278094"/>
            <a:ext cx="3200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gateway router will have a </a:t>
            </a:r>
            <a:r>
              <a:rPr lang="en-US" b="1" dirty="0"/>
              <a:t>public IP address*</a:t>
            </a:r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27EE6DC-A90E-71C5-6DC4-65AD985C744D}"/>
              </a:ext>
            </a:extLst>
          </p:cNvPr>
          <p:cNvSpPr/>
          <p:nvPr/>
        </p:nvSpPr>
        <p:spPr>
          <a:xfrm>
            <a:off x="9910762" y="1902397"/>
            <a:ext cx="2066925" cy="75246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To: 11.22.33.44</a:t>
            </a:r>
          </a:p>
          <a:p>
            <a:pPr algn="ctr"/>
            <a:r>
              <a:rPr lang="en-US" dirty="0"/>
              <a:t>From: </a:t>
            </a:r>
            <a:r>
              <a:rPr lang="en-US" b="1" dirty="0"/>
              <a:t>203.0.113.5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C4F7198-B152-A9AD-7690-F09C7F794851}"/>
              </a:ext>
            </a:extLst>
          </p:cNvPr>
          <p:cNvSpPr txBox="1"/>
          <p:nvPr/>
        </p:nvSpPr>
        <p:spPr>
          <a:xfrm>
            <a:off x="4895850" y="676485"/>
            <a:ext cx="6972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router uses </a:t>
            </a:r>
            <a:r>
              <a:rPr lang="en-US" b="1" dirty="0"/>
              <a:t>Network Address Translation (NAT) </a:t>
            </a:r>
            <a:r>
              <a:rPr lang="en-US" dirty="0"/>
              <a:t>and converts private IP addresses to public (and vice versa)</a:t>
            </a:r>
            <a:r>
              <a:rPr lang="en-US" b="1" dirty="0"/>
              <a:t> </a:t>
            </a:r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A027B33-4043-AC7C-A69C-04CB07640AF5}"/>
              </a:ext>
            </a:extLst>
          </p:cNvPr>
          <p:cNvSpPr txBox="1"/>
          <p:nvPr/>
        </p:nvSpPr>
        <p:spPr>
          <a:xfrm>
            <a:off x="5762835" y="1885564"/>
            <a:ext cx="3581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we ever get something back from </a:t>
            </a:r>
            <a:r>
              <a:rPr lang="en-US" b="1" dirty="0"/>
              <a:t>11.22.33.44</a:t>
            </a:r>
            <a:r>
              <a:rPr lang="en-US" dirty="0"/>
              <a:t>, we know it needs to go to </a:t>
            </a:r>
            <a:r>
              <a:rPr lang="en-US" b="1" dirty="0"/>
              <a:t>192.168.1.10</a:t>
            </a:r>
          </a:p>
        </p:txBody>
      </p:sp>
    </p:spTree>
    <p:extLst>
      <p:ext uri="{BB962C8B-B14F-4D97-AF65-F5344CB8AC3E}">
        <p14:creationId xmlns:p14="http://schemas.microsoft.com/office/powerpoint/2010/main" val="283912395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bject 2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39</a:t>
            </a:fld>
            <a:endParaRPr spc="-5" dirty="0"/>
          </a:p>
        </p:txBody>
      </p:sp>
      <p:pic>
        <p:nvPicPr>
          <p:cNvPr id="2" name="Graphic 1" descr="Computer with solid fill">
            <a:extLst>
              <a:ext uri="{FF2B5EF4-FFF2-40B4-BE49-F238E27FC236}">
                <a16:creationId xmlns:a16="http://schemas.microsoft.com/office/drawing/2014/main" id="{A8F01A6C-7239-A883-C68E-7B21E81212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4572000"/>
            <a:ext cx="1447800" cy="1447800"/>
          </a:xfrm>
          <a:prstGeom prst="rect">
            <a:avLst/>
          </a:prstGeom>
        </p:spPr>
      </p:pic>
      <p:pic>
        <p:nvPicPr>
          <p:cNvPr id="3" name="Graphic 2" descr="Computer with solid fill">
            <a:extLst>
              <a:ext uri="{FF2B5EF4-FFF2-40B4-BE49-F238E27FC236}">
                <a16:creationId xmlns:a16="http://schemas.microsoft.com/office/drawing/2014/main" id="{FAD6E45B-2A84-9137-1FA9-4A190197C1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1950" y="685800"/>
            <a:ext cx="1447800" cy="1447800"/>
          </a:xfrm>
          <a:prstGeom prst="rect">
            <a:avLst/>
          </a:prstGeom>
        </p:spPr>
      </p:pic>
      <p:pic>
        <p:nvPicPr>
          <p:cNvPr id="4" name="Graphic 3" descr="Computer with solid fill">
            <a:extLst>
              <a:ext uri="{FF2B5EF4-FFF2-40B4-BE49-F238E27FC236}">
                <a16:creationId xmlns:a16="http://schemas.microsoft.com/office/drawing/2014/main" id="{A01647B4-C6AA-4AED-1A55-FF99DCD817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1950" y="2705100"/>
            <a:ext cx="1447800" cy="1447800"/>
          </a:xfrm>
          <a:prstGeom prst="rect">
            <a:avLst/>
          </a:prstGeom>
        </p:spPr>
      </p:pic>
      <p:pic>
        <p:nvPicPr>
          <p:cNvPr id="5" name="Graphic 4" descr="Wireless router with solid fill">
            <a:extLst>
              <a:ext uri="{FF2B5EF4-FFF2-40B4-BE49-F238E27FC236}">
                <a16:creationId xmlns:a16="http://schemas.microsoft.com/office/drawing/2014/main" id="{27212D08-A023-1017-DBBA-D25C6B2AAF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29400" y="2695575"/>
            <a:ext cx="1447800" cy="1447800"/>
          </a:xfrm>
          <a:prstGeom prst="rect">
            <a:avLst/>
          </a:prstGeom>
        </p:spPr>
      </p:pic>
      <p:pic>
        <p:nvPicPr>
          <p:cNvPr id="7" name="Graphic 6" descr="Database outline">
            <a:extLst>
              <a:ext uri="{FF2B5EF4-FFF2-40B4-BE49-F238E27FC236}">
                <a16:creationId xmlns:a16="http://schemas.microsoft.com/office/drawing/2014/main" id="{8E91B25A-5073-844B-5268-A52A25DA53A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029825" y="2514600"/>
            <a:ext cx="1828800" cy="1828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52F55E0-5798-0139-5778-0C39E804FD88}"/>
              </a:ext>
            </a:extLst>
          </p:cNvPr>
          <p:cNvSpPr txBox="1"/>
          <p:nvPr/>
        </p:nvSpPr>
        <p:spPr>
          <a:xfrm>
            <a:off x="9820486" y="4267200"/>
            <a:ext cx="20858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11.22.33.44</a:t>
            </a:r>
          </a:p>
        </p:txBody>
      </p:sp>
      <p:sp>
        <p:nvSpPr>
          <p:cNvPr id="9" name="Cloud 8">
            <a:extLst>
              <a:ext uri="{FF2B5EF4-FFF2-40B4-BE49-F238E27FC236}">
                <a16:creationId xmlns:a16="http://schemas.microsoft.com/office/drawing/2014/main" id="{442DAFBD-E01F-67F2-992A-C90A1B5CE35E}"/>
              </a:ext>
            </a:extLst>
          </p:cNvPr>
          <p:cNvSpPr/>
          <p:nvPr/>
        </p:nvSpPr>
        <p:spPr>
          <a:xfrm>
            <a:off x="8506036" y="3124200"/>
            <a:ext cx="1295400" cy="914400"/>
          </a:xfrm>
          <a:prstGeom prst="clou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The</a:t>
            </a:r>
          </a:p>
          <a:p>
            <a:pPr algn="ctr"/>
            <a:r>
              <a:rPr lang="en-US" sz="1400" dirty="0"/>
              <a:t>Internet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3DF6D79-4090-E5D6-C9C7-CCB16AF4C673}"/>
              </a:ext>
            </a:extLst>
          </p:cNvPr>
          <p:cNvCxnSpPr>
            <a:endCxn id="9" idx="2"/>
          </p:cNvCxnSpPr>
          <p:nvPr/>
        </p:nvCxnSpPr>
        <p:spPr>
          <a:xfrm>
            <a:off x="8001000" y="3581400"/>
            <a:ext cx="38100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5981A63-8504-C624-B445-04B267D0CB78}"/>
              </a:ext>
            </a:extLst>
          </p:cNvPr>
          <p:cNvCxnSpPr/>
          <p:nvPr/>
        </p:nvCxnSpPr>
        <p:spPr>
          <a:xfrm>
            <a:off x="9906000" y="3581400"/>
            <a:ext cx="38100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CFF82AB-4524-D7D0-80DE-1D02D9678714}"/>
              </a:ext>
            </a:extLst>
          </p:cNvPr>
          <p:cNvCxnSpPr/>
          <p:nvPr/>
        </p:nvCxnSpPr>
        <p:spPr>
          <a:xfrm>
            <a:off x="2133600" y="1295400"/>
            <a:ext cx="2362200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1910C80-9DA4-7AFD-7B49-6F701B940CDF}"/>
              </a:ext>
            </a:extLst>
          </p:cNvPr>
          <p:cNvCxnSpPr/>
          <p:nvPr/>
        </p:nvCxnSpPr>
        <p:spPr>
          <a:xfrm>
            <a:off x="2133600" y="3467100"/>
            <a:ext cx="2362200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FE5DE79-CDAA-F9E0-40DC-0678F99F070C}"/>
              </a:ext>
            </a:extLst>
          </p:cNvPr>
          <p:cNvCxnSpPr/>
          <p:nvPr/>
        </p:nvCxnSpPr>
        <p:spPr>
          <a:xfrm>
            <a:off x="2133600" y="5591175"/>
            <a:ext cx="2362200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C86041C-872E-6499-1F45-4255633A5138}"/>
              </a:ext>
            </a:extLst>
          </p:cNvPr>
          <p:cNvCxnSpPr>
            <a:cxnSpLocks/>
          </p:cNvCxnSpPr>
          <p:nvPr/>
        </p:nvCxnSpPr>
        <p:spPr>
          <a:xfrm>
            <a:off x="4495800" y="1295400"/>
            <a:ext cx="0" cy="217170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FA33318-D622-18D2-8A7B-102755882F41}"/>
              </a:ext>
            </a:extLst>
          </p:cNvPr>
          <p:cNvCxnSpPr>
            <a:cxnSpLocks/>
          </p:cNvCxnSpPr>
          <p:nvPr/>
        </p:nvCxnSpPr>
        <p:spPr>
          <a:xfrm>
            <a:off x="4495800" y="3419475"/>
            <a:ext cx="0" cy="217170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573A6A5-408F-745C-8387-EDAA713B0F0B}"/>
              </a:ext>
            </a:extLst>
          </p:cNvPr>
          <p:cNvCxnSpPr>
            <a:cxnSpLocks/>
          </p:cNvCxnSpPr>
          <p:nvPr/>
        </p:nvCxnSpPr>
        <p:spPr>
          <a:xfrm>
            <a:off x="4495800" y="3467100"/>
            <a:ext cx="2133600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16DD6B43-23B5-6DA6-AE0B-DAF773C777DC}"/>
              </a:ext>
            </a:extLst>
          </p:cNvPr>
          <p:cNvSpPr txBox="1"/>
          <p:nvPr/>
        </p:nvSpPr>
        <p:spPr>
          <a:xfrm>
            <a:off x="345237" y="1973818"/>
            <a:ext cx="1531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192.168.1.10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D50EE4A-6921-ABF1-0B4B-89EF93AF4761}"/>
              </a:ext>
            </a:extLst>
          </p:cNvPr>
          <p:cNvSpPr txBox="1"/>
          <p:nvPr/>
        </p:nvSpPr>
        <p:spPr>
          <a:xfrm>
            <a:off x="345237" y="3958709"/>
            <a:ext cx="1531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192.168.1.20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E011454-BE13-5BCB-32B3-803ED2D124B9}"/>
              </a:ext>
            </a:extLst>
          </p:cNvPr>
          <p:cNvSpPr txBox="1"/>
          <p:nvPr/>
        </p:nvSpPr>
        <p:spPr>
          <a:xfrm>
            <a:off x="345237" y="5835134"/>
            <a:ext cx="1531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192.168.1.30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9AC7138-A6C7-F53C-F7C5-93C285D78245}"/>
              </a:ext>
            </a:extLst>
          </p:cNvPr>
          <p:cNvSpPr txBox="1"/>
          <p:nvPr/>
        </p:nvSpPr>
        <p:spPr>
          <a:xfrm>
            <a:off x="6651826" y="3901559"/>
            <a:ext cx="1402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203.0.113.5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781FC82-44F0-BFE0-5783-1D7C22198645}"/>
              </a:ext>
            </a:extLst>
          </p:cNvPr>
          <p:cNvSpPr txBox="1"/>
          <p:nvPr/>
        </p:nvSpPr>
        <p:spPr>
          <a:xfrm>
            <a:off x="5953335" y="4278094"/>
            <a:ext cx="3200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gateway router will have a </a:t>
            </a:r>
            <a:r>
              <a:rPr lang="en-US" b="1" dirty="0"/>
              <a:t>public IP address*</a:t>
            </a:r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27EE6DC-A90E-71C5-6DC4-65AD985C744D}"/>
              </a:ext>
            </a:extLst>
          </p:cNvPr>
          <p:cNvSpPr/>
          <p:nvPr/>
        </p:nvSpPr>
        <p:spPr>
          <a:xfrm>
            <a:off x="6276975" y="2038362"/>
            <a:ext cx="2066925" cy="75246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To: </a:t>
            </a:r>
            <a:r>
              <a:rPr lang="en-US" b="1" dirty="0"/>
              <a:t>203.0.113.5</a:t>
            </a:r>
            <a:endParaRPr lang="en-US" dirty="0"/>
          </a:p>
          <a:p>
            <a:pPr algn="ctr"/>
            <a:r>
              <a:rPr lang="en-US" dirty="0"/>
              <a:t>From: 11.22.33.44</a:t>
            </a:r>
            <a:endParaRPr lang="en-US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C4F7198-B152-A9AD-7690-F09C7F794851}"/>
              </a:ext>
            </a:extLst>
          </p:cNvPr>
          <p:cNvSpPr txBox="1"/>
          <p:nvPr/>
        </p:nvSpPr>
        <p:spPr>
          <a:xfrm>
            <a:off x="4895850" y="676485"/>
            <a:ext cx="6972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router uses </a:t>
            </a:r>
            <a:r>
              <a:rPr lang="en-US" b="1" dirty="0"/>
              <a:t>Network Address Translation (NAT) </a:t>
            </a:r>
            <a:r>
              <a:rPr lang="en-US" dirty="0"/>
              <a:t>and converts private IP addresses to public (and vice versa)</a:t>
            </a:r>
            <a:r>
              <a:rPr lang="en-US" b="1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95731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6562" y="153162"/>
            <a:ext cx="4724400" cy="701040"/>
          </a:xfrm>
          <a:prstGeom prst="rect">
            <a:avLst/>
          </a:prstGeom>
          <a:solidFill>
            <a:srgbClr val="4F81BC"/>
          </a:solidFill>
          <a:ln w="25400">
            <a:solidFill>
              <a:srgbClr val="385D89"/>
            </a:solidFill>
          </a:ln>
        </p:spPr>
        <p:txBody>
          <a:bodyPr vert="horz" wrap="square" lIns="0" tIns="8064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35"/>
              </a:spcBef>
            </a:pPr>
            <a:r>
              <a:rPr sz="3200" b="1" dirty="0">
                <a:solidFill>
                  <a:srgbClr val="FFFFFF"/>
                </a:solidFill>
                <a:latin typeface="Calibri"/>
                <a:cs typeface="Calibri"/>
              </a:rPr>
              <a:t>Application</a:t>
            </a:r>
            <a:r>
              <a:rPr sz="3200" b="1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b="1" spc="-10" dirty="0">
                <a:solidFill>
                  <a:srgbClr val="FFFFFF"/>
                </a:solidFill>
                <a:latin typeface="Calibri"/>
                <a:cs typeface="Calibri"/>
              </a:rPr>
              <a:t>Layer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86562" y="976122"/>
            <a:ext cx="4724400" cy="701040"/>
          </a:xfrm>
          <a:prstGeom prst="rect">
            <a:avLst/>
          </a:prstGeom>
          <a:solidFill>
            <a:srgbClr val="00AFEF"/>
          </a:solidFill>
          <a:ln w="25400">
            <a:solidFill>
              <a:srgbClr val="385D89"/>
            </a:solidFill>
          </a:ln>
        </p:spPr>
        <p:txBody>
          <a:bodyPr vert="horz" wrap="square" lIns="0" tIns="8064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35"/>
              </a:spcBef>
            </a:pPr>
            <a:r>
              <a:rPr sz="3200" b="1" dirty="0">
                <a:solidFill>
                  <a:srgbClr val="FFFFFF"/>
                </a:solidFill>
                <a:latin typeface="Calibri"/>
                <a:cs typeface="Calibri"/>
              </a:rPr>
              <a:t>Presentation</a:t>
            </a:r>
            <a:r>
              <a:rPr sz="3200" b="1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b="1" spc="-10" dirty="0">
                <a:solidFill>
                  <a:srgbClr val="FFFFFF"/>
                </a:solidFill>
                <a:latin typeface="Calibri"/>
                <a:cs typeface="Calibri"/>
              </a:rPr>
              <a:t>Layer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04850" y="1770126"/>
            <a:ext cx="4724400" cy="702945"/>
          </a:xfrm>
          <a:prstGeom prst="rect">
            <a:avLst/>
          </a:prstGeom>
          <a:solidFill>
            <a:srgbClr val="00AF50"/>
          </a:solidFill>
          <a:ln w="25400">
            <a:solidFill>
              <a:srgbClr val="385D89"/>
            </a:solidFill>
          </a:ln>
        </p:spPr>
        <p:txBody>
          <a:bodyPr vert="horz" wrap="square" lIns="0" tIns="81915" rIns="0" bIns="0" rtlCol="0">
            <a:spAutoFit/>
          </a:bodyPr>
          <a:lstStyle/>
          <a:p>
            <a:pPr marL="1229995">
              <a:lnSpc>
                <a:spcPct val="100000"/>
              </a:lnSpc>
              <a:spcBef>
                <a:spcPts val="645"/>
              </a:spcBef>
            </a:pPr>
            <a:r>
              <a:rPr sz="3200" b="1" dirty="0">
                <a:solidFill>
                  <a:srgbClr val="FFFFFF"/>
                </a:solidFill>
                <a:latin typeface="Calibri"/>
                <a:cs typeface="Calibri"/>
              </a:rPr>
              <a:t>Session</a:t>
            </a:r>
            <a:r>
              <a:rPr sz="3200" b="1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b="1" spc="-10" dirty="0">
                <a:solidFill>
                  <a:srgbClr val="FFFFFF"/>
                </a:solidFill>
                <a:latin typeface="Calibri"/>
                <a:cs typeface="Calibri"/>
              </a:rPr>
              <a:t>Layer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04850" y="2544317"/>
            <a:ext cx="4706620" cy="701040"/>
          </a:xfrm>
          <a:prstGeom prst="rect">
            <a:avLst/>
          </a:prstGeom>
          <a:solidFill>
            <a:srgbClr val="92D050"/>
          </a:solidFill>
          <a:ln w="25400">
            <a:solidFill>
              <a:srgbClr val="385D89"/>
            </a:solidFill>
          </a:ln>
        </p:spPr>
        <p:txBody>
          <a:bodyPr vert="horz" wrap="square" lIns="0" tIns="8128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40"/>
              </a:spcBef>
            </a:pPr>
            <a:r>
              <a:rPr sz="3200" b="1" dirty="0">
                <a:solidFill>
                  <a:srgbClr val="FFFFFF"/>
                </a:solidFill>
                <a:latin typeface="Calibri"/>
                <a:cs typeface="Calibri"/>
              </a:rPr>
              <a:t>Transport</a:t>
            </a:r>
            <a:r>
              <a:rPr sz="3200" b="1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b="1" spc="-10" dirty="0">
                <a:solidFill>
                  <a:srgbClr val="FFFFFF"/>
                </a:solidFill>
                <a:latin typeface="Calibri"/>
                <a:cs typeface="Calibri"/>
              </a:rPr>
              <a:t>Layer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04850" y="3338321"/>
            <a:ext cx="4706620" cy="701040"/>
          </a:xfrm>
          <a:prstGeom prst="rect">
            <a:avLst/>
          </a:prstGeom>
          <a:solidFill>
            <a:srgbClr val="FFC000"/>
          </a:solidFill>
          <a:ln w="25400">
            <a:solidFill>
              <a:srgbClr val="385D89"/>
            </a:solidFill>
          </a:ln>
        </p:spPr>
        <p:txBody>
          <a:bodyPr vert="horz" wrap="square" lIns="0" tIns="80645" rIns="0" bIns="0" rtlCol="0">
            <a:spAutoFit/>
          </a:bodyPr>
          <a:lstStyle/>
          <a:p>
            <a:pPr marL="1110615">
              <a:lnSpc>
                <a:spcPct val="100000"/>
              </a:lnSpc>
              <a:spcBef>
                <a:spcPts val="635"/>
              </a:spcBef>
            </a:pPr>
            <a:r>
              <a:rPr sz="3200" b="1" dirty="0">
                <a:solidFill>
                  <a:srgbClr val="FFFFFF"/>
                </a:solidFill>
                <a:latin typeface="Calibri"/>
                <a:cs typeface="Calibri"/>
              </a:rPr>
              <a:t>Network</a:t>
            </a:r>
            <a:r>
              <a:rPr sz="3200" b="1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b="1" spc="-10" dirty="0">
                <a:solidFill>
                  <a:srgbClr val="FFFFFF"/>
                </a:solidFill>
                <a:latin typeface="Calibri"/>
                <a:cs typeface="Calibri"/>
              </a:rPr>
              <a:t>Layer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86562" y="4130802"/>
            <a:ext cx="4742815" cy="701040"/>
          </a:xfrm>
          <a:prstGeom prst="rect">
            <a:avLst/>
          </a:prstGeom>
          <a:solidFill>
            <a:srgbClr val="FF0000"/>
          </a:solidFill>
          <a:ln w="25400">
            <a:solidFill>
              <a:srgbClr val="385D89"/>
            </a:solidFill>
          </a:ln>
        </p:spPr>
        <p:txBody>
          <a:bodyPr vert="horz" wrap="square" lIns="0" tIns="8191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45"/>
              </a:spcBef>
            </a:pPr>
            <a:r>
              <a:rPr sz="3200" b="1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3200" b="1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b="1" dirty="0">
                <a:solidFill>
                  <a:srgbClr val="FFFFFF"/>
                </a:solidFill>
                <a:latin typeface="Calibri"/>
                <a:cs typeface="Calibri"/>
              </a:rPr>
              <a:t>Link </a:t>
            </a:r>
            <a:r>
              <a:rPr sz="3200" b="1" spc="-10" dirty="0">
                <a:solidFill>
                  <a:srgbClr val="FFFFFF"/>
                </a:solidFill>
                <a:latin typeface="Calibri"/>
                <a:cs typeface="Calibri"/>
              </a:rPr>
              <a:t>Layer</a:t>
            </a:r>
            <a:endParaRPr sz="3200">
              <a:latin typeface="Calibri"/>
              <a:cs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673862" y="4939538"/>
            <a:ext cx="4749800" cy="726440"/>
            <a:chOff x="673862" y="4939538"/>
            <a:chExt cx="4749800" cy="726440"/>
          </a:xfrm>
        </p:grpSpPr>
        <p:sp>
          <p:nvSpPr>
            <p:cNvPr id="9" name="object 9"/>
            <p:cNvSpPr/>
            <p:nvPr/>
          </p:nvSpPr>
          <p:spPr>
            <a:xfrm>
              <a:off x="686562" y="4952238"/>
              <a:ext cx="4724400" cy="701040"/>
            </a:xfrm>
            <a:custGeom>
              <a:avLst/>
              <a:gdLst/>
              <a:ahLst/>
              <a:cxnLst/>
              <a:rect l="l" t="t" r="r" b="b"/>
              <a:pathLst>
                <a:path w="4724400" h="701039">
                  <a:moveTo>
                    <a:pt x="4724400" y="0"/>
                  </a:moveTo>
                  <a:lnTo>
                    <a:pt x="0" y="0"/>
                  </a:lnTo>
                  <a:lnTo>
                    <a:pt x="0" y="701040"/>
                  </a:lnTo>
                  <a:lnTo>
                    <a:pt x="4724400" y="701040"/>
                  </a:lnTo>
                  <a:lnTo>
                    <a:pt x="4724400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86562" y="4952238"/>
              <a:ext cx="4724400" cy="701040"/>
            </a:xfrm>
            <a:custGeom>
              <a:avLst/>
              <a:gdLst/>
              <a:ahLst/>
              <a:cxnLst/>
              <a:rect l="l" t="t" r="r" b="b"/>
              <a:pathLst>
                <a:path w="4724400" h="701039">
                  <a:moveTo>
                    <a:pt x="0" y="701040"/>
                  </a:moveTo>
                  <a:lnTo>
                    <a:pt x="4724400" y="701040"/>
                  </a:lnTo>
                  <a:lnTo>
                    <a:pt x="4724400" y="0"/>
                  </a:lnTo>
                  <a:lnTo>
                    <a:pt x="0" y="0"/>
                  </a:lnTo>
                  <a:lnTo>
                    <a:pt x="0" y="701040"/>
                  </a:lnTo>
                  <a:close/>
                </a:path>
              </a:pathLst>
            </a:custGeom>
            <a:ln w="25399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1" name="object 1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419467" y="215518"/>
            <a:ext cx="2694051" cy="437133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6891655" y="2150490"/>
            <a:ext cx="37807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Messages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from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Network</a:t>
            </a:r>
            <a:r>
              <a:rPr sz="1800" spc="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Applications</a:t>
            </a:r>
            <a:endParaRPr sz="18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425946" y="1396746"/>
            <a:ext cx="4724400" cy="701040"/>
          </a:xfrm>
          <a:prstGeom prst="rect">
            <a:avLst/>
          </a:prstGeom>
          <a:solidFill>
            <a:srgbClr val="4F81BC"/>
          </a:solidFill>
          <a:ln w="25400">
            <a:solidFill>
              <a:srgbClr val="385D89"/>
            </a:solidFill>
          </a:ln>
        </p:spPr>
        <p:txBody>
          <a:bodyPr vert="horz" wrap="square" lIns="0" tIns="8064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35"/>
              </a:spcBef>
            </a:pPr>
            <a:r>
              <a:rPr sz="3200" b="1" dirty="0">
                <a:solidFill>
                  <a:srgbClr val="FFFFFF"/>
                </a:solidFill>
                <a:latin typeface="Calibri"/>
                <a:cs typeface="Calibri"/>
              </a:rPr>
              <a:t>Application</a:t>
            </a:r>
            <a:r>
              <a:rPr sz="3200" b="1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b="1" spc="-10" dirty="0">
                <a:solidFill>
                  <a:srgbClr val="FFFFFF"/>
                </a:solidFill>
                <a:latin typeface="Calibri"/>
                <a:cs typeface="Calibri"/>
              </a:rPr>
              <a:t>Layer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8673083" y="2590800"/>
            <a:ext cx="228600" cy="746125"/>
          </a:xfrm>
          <a:custGeom>
            <a:avLst/>
            <a:gdLst/>
            <a:ahLst/>
            <a:cxnLst/>
            <a:rect l="l" t="t" r="r" b="b"/>
            <a:pathLst>
              <a:path w="228600" h="746125">
                <a:moveTo>
                  <a:pt x="76200" y="517525"/>
                </a:moveTo>
                <a:lnTo>
                  <a:pt x="0" y="517525"/>
                </a:lnTo>
                <a:lnTo>
                  <a:pt x="114300" y="746125"/>
                </a:lnTo>
                <a:lnTo>
                  <a:pt x="209550" y="555625"/>
                </a:lnTo>
                <a:lnTo>
                  <a:pt x="76200" y="555625"/>
                </a:lnTo>
                <a:lnTo>
                  <a:pt x="76200" y="517525"/>
                </a:lnTo>
                <a:close/>
              </a:path>
              <a:path w="228600" h="746125">
                <a:moveTo>
                  <a:pt x="152400" y="0"/>
                </a:moveTo>
                <a:lnTo>
                  <a:pt x="76200" y="0"/>
                </a:lnTo>
                <a:lnTo>
                  <a:pt x="76200" y="555625"/>
                </a:lnTo>
                <a:lnTo>
                  <a:pt x="152400" y="555625"/>
                </a:lnTo>
                <a:lnTo>
                  <a:pt x="152400" y="0"/>
                </a:lnTo>
                <a:close/>
              </a:path>
              <a:path w="228600" h="746125">
                <a:moveTo>
                  <a:pt x="228600" y="517525"/>
                </a:moveTo>
                <a:lnTo>
                  <a:pt x="152400" y="517525"/>
                </a:lnTo>
                <a:lnTo>
                  <a:pt x="152400" y="555625"/>
                </a:lnTo>
                <a:lnTo>
                  <a:pt x="209550" y="555625"/>
                </a:lnTo>
                <a:lnTo>
                  <a:pt x="228600" y="517525"/>
                </a:lnTo>
                <a:close/>
              </a:path>
            </a:pathLst>
          </a:custGeom>
          <a:solidFill>
            <a:srgbClr val="497D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6325361" y="3467861"/>
            <a:ext cx="4724400" cy="701040"/>
          </a:xfrm>
          <a:prstGeom prst="rect">
            <a:avLst/>
          </a:prstGeom>
          <a:solidFill>
            <a:srgbClr val="C00000"/>
          </a:solidFill>
          <a:ln w="25400">
            <a:solidFill>
              <a:srgbClr val="385D89"/>
            </a:solidFill>
          </a:ln>
        </p:spPr>
        <p:txBody>
          <a:bodyPr vert="horz" wrap="square" lIns="0" tIns="80645" rIns="0" bIns="0" rtlCol="0">
            <a:spAutoFit/>
          </a:bodyPr>
          <a:lstStyle/>
          <a:p>
            <a:pPr marL="1179830">
              <a:lnSpc>
                <a:spcPct val="100000"/>
              </a:lnSpc>
              <a:spcBef>
                <a:spcPts val="635"/>
              </a:spcBef>
            </a:pPr>
            <a:r>
              <a:rPr sz="3200" b="1" dirty="0">
                <a:solidFill>
                  <a:srgbClr val="FFFFFF"/>
                </a:solidFill>
                <a:latin typeface="Calibri"/>
                <a:cs typeface="Calibri"/>
              </a:rPr>
              <a:t>Physical</a:t>
            </a:r>
            <a:r>
              <a:rPr sz="3200" b="1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b="1" spc="-10" dirty="0">
                <a:solidFill>
                  <a:srgbClr val="FFFFFF"/>
                </a:solidFill>
                <a:latin typeface="Calibri"/>
                <a:cs typeface="Calibri"/>
              </a:rPr>
              <a:t>Layer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746240" y="4205096"/>
            <a:ext cx="379602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Bits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being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transmitted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over a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medium</a:t>
            </a:r>
            <a:endParaRPr sz="18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459348" y="943483"/>
            <a:ext cx="1441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*</a:t>
            </a:r>
            <a:endParaRPr sz="24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459348" y="1769821"/>
            <a:ext cx="14414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*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19" name="object 1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61872" y="3131820"/>
            <a:ext cx="3888486" cy="1111758"/>
          </a:xfrm>
          <a:prstGeom prst="rect">
            <a:avLst/>
          </a:prstGeom>
        </p:spPr>
      </p:pic>
      <p:sp>
        <p:nvSpPr>
          <p:cNvPr id="20" name="object 20"/>
          <p:cNvSpPr txBox="1"/>
          <p:nvPr/>
        </p:nvSpPr>
        <p:spPr>
          <a:xfrm>
            <a:off x="1853564" y="5121909"/>
            <a:ext cx="2389505" cy="432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145"/>
              </a:lnSpc>
            </a:pPr>
            <a:r>
              <a:rPr sz="3200" b="1" dirty="0">
                <a:solidFill>
                  <a:srgbClr val="FFFFFF"/>
                </a:solidFill>
                <a:latin typeface="Calibri"/>
                <a:cs typeface="Calibri"/>
              </a:rPr>
              <a:t>Physical</a:t>
            </a:r>
            <a:r>
              <a:rPr sz="3200" b="1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b="1" spc="-10" dirty="0">
                <a:solidFill>
                  <a:srgbClr val="FFFFFF"/>
                </a:solidFill>
                <a:latin typeface="Calibri"/>
                <a:cs typeface="Calibri"/>
              </a:rPr>
              <a:t>Layer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251828" y="5499041"/>
            <a:ext cx="5356860" cy="5562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i="1" dirty="0">
                <a:latin typeface="Arial"/>
                <a:cs typeface="Arial"/>
              </a:rPr>
              <a:t>*In</a:t>
            </a:r>
            <a:r>
              <a:rPr sz="1800" i="1" spc="-25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the</a:t>
            </a:r>
            <a:r>
              <a:rPr sz="1800" i="1" spc="-20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textbook,</a:t>
            </a:r>
            <a:r>
              <a:rPr sz="1800" i="1" spc="-15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they</a:t>
            </a:r>
            <a:r>
              <a:rPr sz="1800" i="1" spc="-15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condense it</a:t>
            </a:r>
            <a:r>
              <a:rPr sz="1800" i="1" spc="-30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to</a:t>
            </a:r>
            <a:r>
              <a:rPr sz="1800" i="1" spc="-15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a</a:t>
            </a:r>
            <a:r>
              <a:rPr sz="1800" i="1" spc="-25" dirty="0">
                <a:latin typeface="Arial"/>
                <a:cs typeface="Arial"/>
              </a:rPr>
              <a:t> </a:t>
            </a:r>
            <a:r>
              <a:rPr sz="1800" i="1" spc="-10" dirty="0">
                <a:latin typeface="Arial"/>
                <a:cs typeface="Arial"/>
              </a:rPr>
              <a:t>5-</a:t>
            </a:r>
            <a:r>
              <a:rPr sz="1800" i="1" dirty="0">
                <a:latin typeface="Arial"/>
                <a:cs typeface="Arial"/>
              </a:rPr>
              <a:t>layer </a:t>
            </a:r>
            <a:r>
              <a:rPr sz="1800" i="1" spc="-10" dirty="0">
                <a:latin typeface="Arial"/>
                <a:cs typeface="Arial"/>
              </a:rPr>
              <a:t>model,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800" i="1" dirty="0">
                <a:latin typeface="Arial"/>
                <a:cs typeface="Arial"/>
              </a:rPr>
              <a:t>but</a:t>
            </a:r>
            <a:r>
              <a:rPr sz="1800" i="1" spc="-20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7</a:t>
            </a:r>
            <a:r>
              <a:rPr sz="1800" i="1" spc="-10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layers</a:t>
            </a:r>
            <a:r>
              <a:rPr sz="1800" i="1" spc="-10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is</a:t>
            </a:r>
            <a:r>
              <a:rPr sz="1800" i="1" spc="-15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what</a:t>
            </a:r>
            <a:r>
              <a:rPr sz="1800" i="1" spc="-15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is</a:t>
            </a:r>
            <a:r>
              <a:rPr sz="1800" i="1" spc="-10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most </a:t>
            </a:r>
            <a:r>
              <a:rPr sz="1800" i="1" spc="-20" dirty="0">
                <a:latin typeface="Arial"/>
                <a:cs typeface="Arial"/>
              </a:rPr>
              <a:t>used</a:t>
            </a:r>
            <a:endParaRPr sz="1800">
              <a:latin typeface="Arial"/>
              <a:cs typeface="Arial"/>
            </a:endParaRPr>
          </a:p>
        </p:txBody>
      </p:sp>
      <p:sp>
        <p:nvSpPr>
          <p:cNvPr id="22" name="object 2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4</a:t>
            </a:fld>
            <a:endParaRPr spc="-5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bject 2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40</a:t>
            </a:fld>
            <a:endParaRPr spc="-5" dirty="0"/>
          </a:p>
        </p:txBody>
      </p:sp>
      <p:pic>
        <p:nvPicPr>
          <p:cNvPr id="2" name="Graphic 1" descr="Computer with solid fill">
            <a:extLst>
              <a:ext uri="{FF2B5EF4-FFF2-40B4-BE49-F238E27FC236}">
                <a16:creationId xmlns:a16="http://schemas.microsoft.com/office/drawing/2014/main" id="{A8F01A6C-7239-A883-C68E-7B21E81212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4572000"/>
            <a:ext cx="1447800" cy="1447800"/>
          </a:xfrm>
          <a:prstGeom prst="rect">
            <a:avLst/>
          </a:prstGeom>
        </p:spPr>
      </p:pic>
      <p:pic>
        <p:nvPicPr>
          <p:cNvPr id="3" name="Graphic 2" descr="Computer with solid fill">
            <a:extLst>
              <a:ext uri="{FF2B5EF4-FFF2-40B4-BE49-F238E27FC236}">
                <a16:creationId xmlns:a16="http://schemas.microsoft.com/office/drawing/2014/main" id="{FAD6E45B-2A84-9137-1FA9-4A190197C1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1950" y="685800"/>
            <a:ext cx="1447800" cy="1447800"/>
          </a:xfrm>
          <a:prstGeom prst="rect">
            <a:avLst/>
          </a:prstGeom>
        </p:spPr>
      </p:pic>
      <p:pic>
        <p:nvPicPr>
          <p:cNvPr id="4" name="Graphic 3" descr="Computer with solid fill">
            <a:extLst>
              <a:ext uri="{FF2B5EF4-FFF2-40B4-BE49-F238E27FC236}">
                <a16:creationId xmlns:a16="http://schemas.microsoft.com/office/drawing/2014/main" id="{A01647B4-C6AA-4AED-1A55-FF99DCD817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1950" y="2705100"/>
            <a:ext cx="1447800" cy="1447800"/>
          </a:xfrm>
          <a:prstGeom prst="rect">
            <a:avLst/>
          </a:prstGeom>
        </p:spPr>
      </p:pic>
      <p:pic>
        <p:nvPicPr>
          <p:cNvPr id="5" name="Graphic 4" descr="Wireless router with solid fill">
            <a:extLst>
              <a:ext uri="{FF2B5EF4-FFF2-40B4-BE49-F238E27FC236}">
                <a16:creationId xmlns:a16="http://schemas.microsoft.com/office/drawing/2014/main" id="{27212D08-A023-1017-DBBA-D25C6B2AAF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29400" y="2695575"/>
            <a:ext cx="1447800" cy="1447800"/>
          </a:xfrm>
          <a:prstGeom prst="rect">
            <a:avLst/>
          </a:prstGeom>
        </p:spPr>
      </p:pic>
      <p:pic>
        <p:nvPicPr>
          <p:cNvPr id="7" name="Graphic 6" descr="Database outline">
            <a:extLst>
              <a:ext uri="{FF2B5EF4-FFF2-40B4-BE49-F238E27FC236}">
                <a16:creationId xmlns:a16="http://schemas.microsoft.com/office/drawing/2014/main" id="{8E91B25A-5073-844B-5268-A52A25DA53A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029825" y="2514600"/>
            <a:ext cx="1828800" cy="1828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52F55E0-5798-0139-5778-0C39E804FD88}"/>
              </a:ext>
            </a:extLst>
          </p:cNvPr>
          <p:cNvSpPr txBox="1"/>
          <p:nvPr/>
        </p:nvSpPr>
        <p:spPr>
          <a:xfrm>
            <a:off x="9820486" y="4267200"/>
            <a:ext cx="20858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11.22.33.44</a:t>
            </a:r>
          </a:p>
        </p:txBody>
      </p:sp>
      <p:sp>
        <p:nvSpPr>
          <p:cNvPr id="9" name="Cloud 8">
            <a:extLst>
              <a:ext uri="{FF2B5EF4-FFF2-40B4-BE49-F238E27FC236}">
                <a16:creationId xmlns:a16="http://schemas.microsoft.com/office/drawing/2014/main" id="{442DAFBD-E01F-67F2-992A-C90A1B5CE35E}"/>
              </a:ext>
            </a:extLst>
          </p:cNvPr>
          <p:cNvSpPr/>
          <p:nvPr/>
        </p:nvSpPr>
        <p:spPr>
          <a:xfrm>
            <a:off x="8506036" y="3124200"/>
            <a:ext cx="1295400" cy="914400"/>
          </a:xfrm>
          <a:prstGeom prst="clou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The</a:t>
            </a:r>
          </a:p>
          <a:p>
            <a:pPr algn="ctr"/>
            <a:r>
              <a:rPr lang="en-US" sz="1400" dirty="0"/>
              <a:t>Internet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3DF6D79-4090-E5D6-C9C7-CCB16AF4C673}"/>
              </a:ext>
            </a:extLst>
          </p:cNvPr>
          <p:cNvCxnSpPr>
            <a:endCxn id="9" idx="2"/>
          </p:cNvCxnSpPr>
          <p:nvPr/>
        </p:nvCxnSpPr>
        <p:spPr>
          <a:xfrm>
            <a:off x="8001000" y="3581400"/>
            <a:ext cx="38100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5981A63-8504-C624-B445-04B267D0CB78}"/>
              </a:ext>
            </a:extLst>
          </p:cNvPr>
          <p:cNvCxnSpPr/>
          <p:nvPr/>
        </p:nvCxnSpPr>
        <p:spPr>
          <a:xfrm>
            <a:off x="9906000" y="3581400"/>
            <a:ext cx="38100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CFF82AB-4524-D7D0-80DE-1D02D9678714}"/>
              </a:ext>
            </a:extLst>
          </p:cNvPr>
          <p:cNvCxnSpPr/>
          <p:nvPr/>
        </p:nvCxnSpPr>
        <p:spPr>
          <a:xfrm>
            <a:off x="2133600" y="1295400"/>
            <a:ext cx="2362200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1910C80-9DA4-7AFD-7B49-6F701B940CDF}"/>
              </a:ext>
            </a:extLst>
          </p:cNvPr>
          <p:cNvCxnSpPr/>
          <p:nvPr/>
        </p:nvCxnSpPr>
        <p:spPr>
          <a:xfrm>
            <a:off x="2133600" y="3467100"/>
            <a:ext cx="2362200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FE5DE79-CDAA-F9E0-40DC-0678F99F070C}"/>
              </a:ext>
            </a:extLst>
          </p:cNvPr>
          <p:cNvCxnSpPr/>
          <p:nvPr/>
        </p:nvCxnSpPr>
        <p:spPr>
          <a:xfrm>
            <a:off x="2133600" y="5591175"/>
            <a:ext cx="2362200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C86041C-872E-6499-1F45-4255633A5138}"/>
              </a:ext>
            </a:extLst>
          </p:cNvPr>
          <p:cNvCxnSpPr>
            <a:cxnSpLocks/>
          </p:cNvCxnSpPr>
          <p:nvPr/>
        </p:nvCxnSpPr>
        <p:spPr>
          <a:xfrm>
            <a:off x="4495800" y="1295400"/>
            <a:ext cx="0" cy="217170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FA33318-D622-18D2-8A7B-102755882F41}"/>
              </a:ext>
            </a:extLst>
          </p:cNvPr>
          <p:cNvCxnSpPr>
            <a:cxnSpLocks/>
          </p:cNvCxnSpPr>
          <p:nvPr/>
        </p:nvCxnSpPr>
        <p:spPr>
          <a:xfrm>
            <a:off x="4495800" y="3419475"/>
            <a:ext cx="0" cy="217170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573A6A5-408F-745C-8387-EDAA713B0F0B}"/>
              </a:ext>
            </a:extLst>
          </p:cNvPr>
          <p:cNvCxnSpPr>
            <a:cxnSpLocks/>
          </p:cNvCxnSpPr>
          <p:nvPr/>
        </p:nvCxnSpPr>
        <p:spPr>
          <a:xfrm>
            <a:off x="4495800" y="3467100"/>
            <a:ext cx="2133600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16DD6B43-23B5-6DA6-AE0B-DAF773C777DC}"/>
              </a:ext>
            </a:extLst>
          </p:cNvPr>
          <p:cNvSpPr txBox="1"/>
          <p:nvPr/>
        </p:nvSpPr>
        <p:spPr>
          <a:xfrm>
            <a:off x="345237" y="1973818"/>
            <a:ext cx="1531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192.168.1.10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D50EE4A-6921-ABF1-0B4B-89EF93AF4761}"/>
              </a:ext>
            </a:extLst>
          </p:cNvPr>
          <p:cNvSpPr txBox="1"/>
          <p:nvPr/>
        </p:nvSpPr>
        <p:spPr>
          <a:xfrm>
            <a:off x="345237" y="3958709"/>
            <a:ext cx="1531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192.168.1.20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E011454-BE13-5BCB-32B3-803ED2D124B9}"/>
              </a:ext>
            </a:extLst>
          </p:cNvPr>
          <p:cNvSpPr txBox="1"/>
          <p:nvPr/>
        </p:nvSpPr>
        <p:spPr>
          <a:xfrm>
            <a:off x="345237" y="5835134"/>
            <a:ext cx="1531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192.168.1.30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9AC7138-A6C7-F53C-F7C5-93C285D78245}"/>
              </a:ext>
            </a:extLst>
          </p:cNvPr>
          <p:cNvSpPr txBox="1"/>
          <p:nvPr/>
        </p:nvSpPr>
        <p:spPr>
          <a:xfrm>
            <a:off x="6651826" y="3901559"/>
            <a:ext cx="1402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203.0.113.5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781FC82-44F0-BFE0-5783-1D7C22198645}"/>
              </a:ext>
            </a:extLst>
          </p:cNvPr>
          <p:cNvSpPr txBox="1"/>
          <p:nvPr/>
        </p:nvSpPr>
        <p:spPr>
          <a:xfrm>
            <a:off x="5953335" y="4278094"/>
            <a:ext cx="3200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gateway router will have a </a:t>
            </a:r>
            <a:r>
              <a:rPr lang="en-US" b="1" dirty="0"/>
              <a:t>public IP address*</a:t>
            </a:r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27EE6DC-A90E-71C5-6DC4-65AD985C744D}"/>
              </a:ext>
            </a:extLst>
          </p:cNvPr>
          <p:cNvSpPr/>
          <p:nvPr/>
        </p:nvSpPr>
        <p:spPr>
          <a:xfrm>
            <a:off x="6276975" y="2038362"/>
            <a:ext cx="2066925" cy="75246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To: </a:t>
            </a:r>
            <a:r>
              <a:rPr lang="en-US" b="1" dirty="0"/>
              <a:t>192.168.1.10</a:t>
            </a:r>
            <a:endParaRPr lang="en-US" dirty="0"/>
          </a:p>
          <a:p>
            <a:pPr algn="ctr"/>
            <a:r>
              <a:rPr lang="en-US" dirty="0"/>
              <a:t>From: 11.22.33.44</a:t>
            </a:r>
            <a:endParaRPr lang="en-US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C4F7198-B152-A9AD-7690-F09C7F794851}"/>
              </a:ext>
            </a:extLst>
          </p:cNvPr>
          <p:cNvSpPr txBox="1"/>
          <p:nvPr/>
        </p:nvSpPr>
        <p:spPr>
          <a:xfrm>
            <a:off x="4895850" y="676485"/>
            <a:ext cx="6972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router uses </a:t>
            </a:r>
            <a:r>
              <a:rPr lang="en-US" b="1" dirty="0"/>
              <a:t>Network Address Translation (NAT) </a:t>
            </a:r>
            <a:r>
              <a:rPr lang="en-US" dirty="0"/>
              <a:t>and converts private IP addresses to public (and vice versa)</a:t>
            </a:r>
            <a:r>
              <a:rPr lang="en-US" b="1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561877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bject 2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41</a:t>
            </a:fld>
            <a:endParaRPr spc="-5" dirty="0"/>
          </a:p>
        </p:txBody>
      </p:sp>
      <p:pic>
        <p:nvPicPr>
          <p:cNvPr id="2" name="Graphic 1" descr="Computer with solid fill">
            <a:extLst>
              <a:ext uri="{FF2B5EF4-FFF2-40B4-BE49-F238E27FC236}">
                <a16:creationId xmlns:a16="http://schemas.microsoft.com/office/drawing/2014/main" id="{A8F01A6C-7239-A883-C68E-7B21E81212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4572000"/>
            <a:ext cx="1447800" cy="1447800"/>
          </a:xfrm>
          <a:prstGeom prst="rect">
            <a:avLst/>
          </a:prstGeom>
        </p:spPr>
      </p:pic>
      <p:pic>
        <p:nvPicPr>
          <p:cNvPr id="3" name="Graphic 2" descr="Computer with solid fill">
            <a:extLst>
              <a:ext uri="{FF2B5EF4-FFF2-40B4-BE49-F238E27FC236}">
                <a16:creationId xmlns:a16="http://schemas.microsoft.com/office/drawing/2014/main" id="{FAD6E45B-2A84-9137-1FA9-4A190197C1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1950" y="685800"/>
            <a:ext cx="1447800" cy="1447800"/>
          </a:xfrm>
          <a:prstGeom prst="rect">
            <a:avLst/>
          </a:prstGeom>
        </p:spPr>
      </p:pic>
      <p:pic>
        <p:nvPicPr>
          <p:cNvPr id="4" name="Graphic 3" descr="Computer with solid fill">
            <a:extLst>
              <a:ext uri="{FF2B5EF4-FFF2-40B4-BE49-F238E27FC236}">
                <a16:creationId xmlns:a16="http://schemas.microsoft.com/office/drawing/2014/main" id="{A01647B4-C6AA-4AED-1A55-FF99DCD817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1950" y="2705100"/>
            <a:ext cx="1447800" cy="1447800"/>
          </a:xfrm>
          <a:prstGeom prst="rect">
            <a:avLst/>
          </a:prstGeom>
        </p:spPr>
      </p:pic>
      <p:pic>
        <p:nvPicPr>
          <p:cNvPr id="5" name="Graphic 4" descr="Wireless router with solid fill">
            <a:extLst>
              <a:ext uri="{FF2B5EF4-FFF2-40B4-BE49-F238E27FC236}">
                <a16:creationId xmlns:a16="http://schemas.microsoft.com/office/drawing/2014/main" id="{27212D08-A023-1017-DBBA-D25C6B2AAF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29400" y="2695575"/>
            <a:ext cx="1447800" cy="1447800"/>
          </a:xfrm>
          <a:prstGeom prst="rect">
            <a:avLst/>
          </a:prstGeom>
        </p:spPr>
      </p:pic>
      <p:pic>
        <p:nvPicPr>
          <p:cNvPr id="7" name="Graphic 6" descr="Database outline">
            <a:extLst>
              <a:ext uri="{FF2B5EF4-FFF2-40B4-BE49-F238E27FC236}">
                <a16:creationId xmlns:a16="http://schemas.microsoft.com/office/drawing/2014/main" id="{8E91B25A-5073-844B-5268-A52A25DA53A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029825" y="2514600"/>
            <a:ext cx="1828800" cy="1828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52F55E0-5798-0139-5778-0C39E804FD88}"/>
              </a:ext>
            </a:extLst>
          </p:cNvPr>
          <p:cNvSpPr txBox="1"/>
          <p:nvPr/>
        </p:nvSpPr>
        <p:spPr>
          <a:xfrm>
            <a:off x="9820486" y="4267200"/>
            <a:ext cx="20858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11.22.33.44</a:t>
            </a:r>
          </a:p>
        </p:txBody>
      </p:sp>
      <p:sp>
        <p:nvSpPr>
          <p:cNvPr id="9" name="Cloud 8">
            <a:extLst>
              <a:ext uri="{FF2B5EF4-FFF2-40B4-BE49-F238E27FC236}">
                <a16:creationId xmlns:a16="http://schemas.microsoft.com/office/drawing/2014/main" id="{442DAFBD-E01F-67F2-992A-C90A1B5CE35E}"/>
              </a:ext>
            </a:extLst>
          </p:cNvPr>
          <p:cNvSpPr/>
          <p:nvPr/>
        </p:nvSpPr>
        <p:spPr>
          <a:xfrm>
            <a:off x="8506036" y="3124200"/>
            <a:ext cx="1295400" cy="914400"/>
          </a:xfrm>
          <a:prstGeom prst="clou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The</a:t>
            </a:r>
          </a:p>
          <a:p>
            <a:pPr algn="ctr"/>
            <a:r>
              <a:rPr lang="en-US" sz="1400" dirty="0"/>
              <a:t>Internet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3DF6D79-4090-E5D6-C9C7-CCB16AF4C673}"/>
              </a:ext>
            </a:extLst>
          </p:cNvPr>
          <p:cNvCxnSpPr>
            <a:endCxn id="9" idx="2"/>
          </p:cNvCxnSpPr>
          <p:nvPr/>
        </p:nvCxnSpPr>
        <p:spPr>
          <a:xfrm>
            <a:off x="8001000" y="3581400"/>
            <a:ext cx="38100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5981A63-8504-C624-B445-04B267D0CB78}"/>
              </a:ext>
            </a:extLst>
          </p:cNvPr>
          <p:cNvCxnSpPr/>
          <p:nvPr/>
        </p:nvCxnSpPr>
        <p:spPr>
          <a:xfrm>
            <a:off x="9906000" y="3581400"/>
            <a:ext cx="38100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CFF82AB-4524-D7D0-80DE-1D02D9678714}"/>
              </a:ext>
            </a:extLst>
          </p:cNvPr>
          <p:cNvCxnSpPr/>
          <p:nvPr/>
        </p:nvCxnSpPr>
        <p:spPr>
          <a:xfrm>
            <a:off x="2133600" y="1295400"/>
            <a:ext cx="2362200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1910C80-9DA4-7AFD-7B49-6F701B940CDF}"/>
              </a:ext>
            </a:extLst>
          </p:cNvPr>
          <p:cNvCxnSpPr/>
          <p:nvPr/>
        </p:nvCxnSpPr>
        <p:spPr>
          <a:xfrm>
            <a:off x="2133600" y="3467100"/>
            <a:ext cx="2362200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FE5DE79-CDAA-F9E0-40DC-0678F99F070C}"/>
              </a:ext>
            </a:extLst>
          </p:cNvPr>
          <p:cNvCxnSpPr/>
          <p:nvPr/>
        </p:nvCxnSpPr>
        <p:spPr>
          <a:xfrm>
            <a:off x="2133600" y="5591175"/>
            <a:ext cx="2362200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C86041C-872E-6499-1F45-4255633A5138}"/>
              </a:ext>
            </a:extLst>
          </p:cNvPr>
          <p:cNvCxnSpPr>
            <a:cxnSpLocks/>
          </p:cNvCxnSpPr>
          <p:nvPr/>
        </p:nvCxnSpPr>
        <p:spPr>
          <a:xfrm>
            <a:off x="4495800" y="1295400"/>
            <a:ext cx="0" cy="217170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FA33318-D622-18D2-8A7B-102755882F41}"/>
              </a:ext>
            </a:extLst>
          </p:cNvPr>
          <p:cNvCxnSpPr>
            <a:cxnSpLocks/>
          </p:cNvCxnSpPr>
          <p:nvPr/>
        </p:nvCxnSpPr>
        <p:spPr>
          <a:xfrm>
            <a:off x="4495800" y="3419475"/>
            <a:ext cx="0" cy="217170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573A6A5-408F-745C-8387-EDAA713B0F0B}"/>
              </a:ext>
            </a:extLst>
          </p:cNvPr>
          <p:cNvCxnSpPr>
            <a:cxnSpLocks/>
          </p:cNvCxnSpPr>
          <p:nvPr/>
        </p:nvCxnSpPr>
        <p:spPr>
          <a:xfrm>
            <a:off x="4495800" y="3467100"/>
            <a:ext cx="2133600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16DD6B43-23B5-6DA6-AE0B-DAF773C777DC}"/>
              </a:ext>
            </a:extLst>
          </p:cNvPr>
          <p:cNvSpPr txBox="1"/>
          <p:nvPr/>
        </p:nvSpPr>
        <p:spPr>
          <a:xfrm>
            <a:off x="345237" y="1973818"/>
            <a:ext cx="1531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192.168.1.10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D50EE4A-6921-ABF1-0B4B-89EF93AF4761}"/>
              </a:ext>
            </a:extLst>
          </p:cNvPr>
          <p:cNvSpPr txBox="1"/>
          <p:nvPr/>
        </p:nvSpPr>
        <p:spPr>
          <a:xfrm>
            <a:off x="345237" y="3958709"/>
            <a:ext cx="1531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192.168.1.20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E011454-BE13-5BCB-32B3-803ED2D124B9}"/>
              </a:ext>
            </a:extLst>
          </p:cNvPr>
          <p:cNvSpPr txBox="1"/>
          <p:nvPr/>
        </p:nvSpPr>
        <p:spPr>
          <a:xfrm>
            <a:off x="345237" y="5835134"/>
            <a:ext cx="1531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192.168.1.30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9AC7138-A6C7-F53C-F7C5-93C285D78245}"/>
              </a:ext>
            </a:extLst>
          </p:cNvPr>
          <p:cNvSpPr txBox="1"/>
          <p:nvPr/>
        </p:nvSpPr>
        <p:spPr>
          <a:xfrm>
            <a:off x="6651826" y="3901559"/>
            <a:ext cx="1402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203.0.113.5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781FC82-44F0-BFE0-5783-1D7C22198645}"/>
              </a:ext>
            </a:extLst>
          </p:cNvPr>
          <p:cNvSpPr txBox="1"/>
          <p:nvPr/>
        </p:nvSpPr>
        <p:spPr>
          <a:xfrm>
            <a:off x="5953335" y="4278094"/>
            <a:ext cx="3200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gateway router will have a </a:t>
            </a:r>
            <a:r>
              <a:rPr lang="en-US" b="1" dirty="0"/>
              <a:t>public IP address*</a:t>
            </a:r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27EE6DC-A90E-71C5-6DC4-65AD985C744D}"/>
              </a:ext>
            </a:extLst>
          </p:cNvPr>
          <p:cNvSpPr/>
          <p:nvPr/>
        </p:nvSpPr>
        <p:spPr>
          <a:xfrm>
            <a:off x="147637" y="159014"/>
            <a:ext cx="2066925" cy="75246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To: </a:t>
            </a:r>
            <a:r>
              <a:rPr lang="en-US" b="1" dirty="0"/>
              <a:t>192.168.1.10</a:t>
            </a:r>
            <a:endParaRPr lang="en-US" dirty="0"/>
          </a:p>
          <a:p>
            <a:pPr algn="ctr"/>
            <a:r>
              <a:rPr lang="en-US" dirty="0"/>
              <a:t>From: 11.22.33.44</a:t>
            </a:r>
            <a:endParaRPr lang="en-US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C4F7198-B152-A9AD-7690-F09C7F794851}"/>
              </a:ext>
            </a:extLst>
          </p:cNvPr>
          <p:cNvSpPr txBox="1"/>
          <p:nvPr/>
        </p:nvSpPr>
        <p:spPr>
          <a:xfrm>
            <a:off x="4895850" y="676485"/>
            <a:ext cx="6972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router uses </a:t>
            </a:r>
            <a:r>
              <a:rPr lang="en-US" b="1" dirty="0"/>
              <a:t>Network Address Translation (NAT) </a:t>
            </a:r>
            <a:r>
              <a:rPr lang="en-US" dirty="0"/>
              <a:t>and converts private IP addresses to public (and vice versa)</a:t>
            </a:r>
            <a:r>
              <a:rPr lang="en-US" b="1" dirty="0"/>
              <a:t> </a:t>
            </a:r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A4108A80-6880-B3B7-12FE-4430A0A9FBBB}"/>
                  </a:ext>
                </a:extLst>
              </p14:cNvPr>
              <p14:cNvContentPartPr/>
              <p14:nvPr/>
            </p14:nvContentPartPr>
            <p14:xfrm>
              <a:off x="2342910" y="250095"/>
              <a:ext cx="532800" cy="419040"/>
            </p14:xfrm>
          </p:contentPart>
        </mc:Choice>
        <mc:Fallback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A4108A80-6880-B3B7-12FE-4430A0A9FBBB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324910" y="232455"/>
                <a:ext cx="568440" cy="454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5700823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bject 2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42</a:t>
            </a:fld>
            <a:endParaRPr spc="-5" dirty="0"/>
          </a:p>
        </p:txBody>
      </p:sp>
      <p:pic>
        <p:nvPicPr>
          <p:cNvPr id="2" name="Graphic 1" descr="Computer with solid fill">
            <a:extLst>
              <a:ext uri="{FF2B5EF4-FFF2-40B4-BE49-F238E27FC236}">
                <a16:creationId xmlns:a16="http://schemas.microsoft.com/office/drawing/2014/main" id="{A8F01A6C-7239-A883-C68E-7B21E81212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4572000"/>
            <a:ext cx="1447800" cy="1447800"/>
          </a:xfrm>
          <a:prstGeom prst="rect">
            <a:avLst/>
          </a:prstGeom>
        </p:spPr>
      </p:pic>
      <p:pic>
        <p:nvPicPr>
          <p:cNvPr id="3" name="Graphic 2" descr="Computer with solid fill">
            <a:extLst>
              <a:ext uri="{FF2B5EF4-FFF2-40B4-BE49-F238E27FC236}">
                <a16:creationId xmlns:a16="http://schemas.microsoft.com/office/drawing/2014/main" id="{FAD6E45B-2A84-9137-1FA9-4A190197C1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1950" y="685800"/>
            <a:ext cx="1447800" cy="1447800"/>
          </a:xfrm>
          <a:prstGeom prst="rect">
            <a:avLst/>
          </a:prstGeom>
        </p:spPr>
      </p:pic>
      <p:pic>
        <p:nvPicPr>
          <p:cNvPr id="4" name="Graphic 3" descr="Computer with solid fill">
            <a:extLst>
              <a:ext uri="{FF2B5EF4-FFF2-40B4-BE49-F238E27FC236}">
                <a16:creationId xmlns:a16="http://schemas.microsoft.com/office/drawing/2014/main" id="{A01647B4-C6AA-4AED-1A55-FF99DCD817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1950" y="2705100"/>
            <a:ext cx="1447800" cy="1447800"/>
          </a:xfrm>
          <a:prstGeom prst="rect">
            <a:avLst/>
          </a:prstGeom>
        </p:spPr>
      </p:pic>
      <p:pic>
        <p:nvPicPr>
          <p:cNvPr id="5" name="Graphic 4" descr="Wireless router with solid fill">
            <a:extLst>
              <a:ext uri="{FF2B5EF4-FFF2-40B4-BE49-F238E27FC236}">
                <a16:creationId xmlns:a16="http://schemas.microsoft.com/office/drawing/2014/main" id="{27212D08-A023-1017-DBBA-D25C6B2AAF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29400" y="2695575"/>
            <a:ext cx="1447800" cy="1447800"/>
          </a:xfrm>
          <a:prstGeom prst="rect">
            <a:avLst/>
          </a:prstGeom>
        </p:spPr>
      </p:pic>
      <p:pic>
        <p:nvPicPr>
          <p:cNvPr id="7" name="Graphic 6" descr="Database outline">
            <a:extLst>
              <a:ext uri="{FF2B5EF4-FFF2-40B4-BE49-F238E27FC236}">
                <a16:creationId xmlns:a16="http://schemas.microsoft.com/office/drawing/2014/main" id="{8E91B25A-5073-844B-5268-A52A25DA53A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029825" y="2514600"/>
            <a:ext cx="1828800" cy="1828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52F55E0-5798-0139-5778-0C39E804FD88}"/>
              </a:ext>
            </a:extLst>
          </p:cNvPr>
          <p:cNvSpPr txBox="1"/>
          <p:nvPr/>
        </p:nvSpPr>
        <p:spPr>
          <a:xfrm>
            <a:off x="9820486" y="4267200"/>
            <a:ext cx="20858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11.22.33.44</a:t>
            </a:r>
          </a:p>
        </p:txBody>
      </p:sp>
      <p:sp>
        <p:nvSpPr>
          <p:cNvPr id="9" name="Cloud 8">
            <a:extLst>
              <a:ext uri="{FF2B5EF4-FFF2-40B4-BE49-F238E27FC236}">
                <a16:creationId xmlns:a16="http://schemas.microsoft.com/office/drawing/2014/main" id="{442DAFBD-E01F-67F2-992A-C90A1B5CE35E}"/>
              </a:ext>
            </a:extLst>
          </p:cNvPr>
          <p:cNvSpPr/>
          <p:nvPr/>
        </p:nvSpPr>
        <p:spPr>
          <a:xfrm>
            <a:off x="8506036" y="3124200"/>
            <a:ext cx="1295400" cy="914400"/>
          </a:xfrm>
          <a:prstGeom prst="clou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The</a:t>
            </a:r>
          </a:p>
          <a:p>
            <a:pPr algn="ctr"/>
            <a:r>
              <a:rPr lang="en-US" sz="1400" dirty="0"/>
              <a:t>Internet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3DF6D79-4090-E5D6-C9C7-CCB16AF4C673}"/>
              </a:ext>
            </a:extLst>
          </p:cNvPr>
          <p:cNvCxnSpPr>
            <a:endCxn id="9" idx="2"/>
          </p:cNvCxnSpPr>
          <p:nvPr/>
        </p:nvCxnSpPr>
        <p:spPr>
          <a:xfrm>
            <a:off x="8001000" y="3581400"/>
            <a:ext cx="38100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5981A63-8504-C624-B445-04B267D0CB78}"/>
              </a:ext>
            </a:extLst>
          </p:cNvPr>
          <p:cNvCxnSpPr/>
          <p:nvPr/>
        </p:nvCxnSpPr>
        <p:spPr>
          <a:xfrm>
            <a:off x="9906000" y="3581400"/>
            <a:ext cx="38100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CFF82AB-4524-D7D0-80DE-1D02D9678714}"/>
              </a:ext>
            </a:extLst>
          </p:cNvPr>
          <p:cNvCxnSpPr/>
          <p:nvPr/>
        </p:nvCxnSpPr>
        <p:spPr>
          <a:xfrm>
            <a:off x="2133600" y="1295400"/>
            <a:ext cx="2362200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1910C80-9DA4-7AFD-7B49-6F701B940CDF}"/>
              </a:ext>
            </a:extLst>
          </p:cNvPr>
          <p:cNvCxnSpPr/>
          <p:nvPr/>
        </p:nvCxnSpPr>
        <p:spPr>
          <a:xfrm>
            <a:off x="2133600" y="3467100"/>
            <a:ext cx="2362200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FE5DE79-CDAA-F9E0-40DC-0678F99F070C}"/>
              </a:ext>
            </a:extLst>
          </p:cNvPr>
          <p:cNvCxnSpPr/>
          <p:nvPr/>
        </p:nvCxnSpPr>
        <p:spPr>
          <a:xfrm>
            <a:off x="2133600" y="5591175"/>
            <a:ext cx="2362200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C86041C-872E-6499-1F45-4255633A5138}"/>
              </a:ext>
            </a:extLst>
          </p:cNvPr>
          <p:cNvCxnSpPr>
            <a:cxnSpLocks/>
          </p:cNvCxnSpPr>
          <p:nvPr/>
        </p:nvCxnSpPr>
        <p:spPr>
          <a:xfrm>
            <a:off x="4495800" y="1295400"/>
            <a:ext cx="0" cy="217170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FA33318-D622-18D2-8A7B-102755882F41}"/>
              </a:ext>
            </a:extLst>
          </p:cNvPr>
          <p:cNvCxnSpPr>
            <a:cxnSpLocks/>
          </p:cNvCxnSpPr>
          <p:nvPr/>
        </p:nvCxnSpPr>
        <p:spPr>
          <a:xfrm>
            <a:off x="4495800" y="3419475"/>
            <a:ext cx="0" cy="217170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573A6A5-408F-745C-8387-EDAA713B0F0B}"/>
              </a:ext>
            </a:extLst>
          </p:cNvPr>
          <p:cNvCxnSpPr>
            <a:cxnSpLocks/>
          </p:cNvCxnSpPr>
          <p:nvPr/>
        </p:nvCxnSpPr>
        <p:spPr>
          <a:xfrm>
            <a:off x="4495800" y="3467100"/>
            <a:ext cx="2133600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16DD6B43-23B5-6DA6-AE0B-DAF773C777DC}"/>
              </a:ext>
            </a:extLst>
          </p:cNvPr>
          <p:cNvSpPr txBox="1"/>
          <p:nvPr/>
        </p:nvSpPr>
        <p:spPr>
          <a:xfrm>
            <a:off x="345237" y="1973818"/>
            <a:ext cx="1531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192.168.1.10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D50EE4A-6921-ABF1-0B4B-89EF93AF4761}"/>
              </a:ext>
            </a:extLst>
          </p:cNvPr>
          <p:cNvSpPr txBox="1"/>
          <p:nvPr/>
        </p:nvSpPr>
        <p:spPr>
          <a:xfrm>
            <a:off x="345237" y="3958709"/>
            <a:ext cx="1531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192.168.1.20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E011454-BE13-5BCB-32B3-803ED2D124B9}"/>
              </a:ext>
            </a:extLst>
          </p:cNvPr>
          <p:cNvSpPr txBox="1"/>
          <p:nvPr/>
        </p:nvSpPr>
        <p:spPr>
          <a:xfrm>
            <a:off x="345237" y="5835134"/>
            <a:ext cx="1531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192.168.1.30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9AC7138-A6C7-F53C-F7C5-93C285D78245}"/>
              </a:ext>
            </a:extLst>
          </p:cNvPr>
          <p:cNvSpPr txBox="1"/>
          <p:nvPr/>
        </p:nvSpPr>
        <p:spPr>
          <a:xfrm>
            <a:off x="6651826" y="3901559"/>
            <a:ext cx="1402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203.0.113.5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781FC82-44F0-BFE0-5783-1D7C22198645}"/>
              </a:ext>
            </a:extLst>
          </p:cNvPr>
          <p:cNvSpPr txBox="1"/>
          <p:nvPr/>
        </p:nvSpPr>
        <p:spPr>
          <a:xfrm>
            <a:off x="5953335" y="4278094"/>
            <a:ext cx="3200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gateway router will have a </a:t>
            </a:r>
            <a:r>
              <a:rPr lang="en-US" b="1" dirty="0"/>
              <a:t>public IP address*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C4F7198-B152-A9AD-7690-F09C7F794851}"/>
              </a:ext>
            </a:extLst>
          </p:cNvPr>
          <p:cNvSpPr txBox="1"/>
          <p:nvPr/>
        </p:nvSpPr>
        <p:spPr>
          <a:xfrm>
            <a:off x="5410200" y="30777"/>
            <a:ext cx="6972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Routers use </a:t>
            </a:r>
            <a:r>
              <a:rPr lang="en-US" b="1" dirty="0"/>
              <a:t>Network Address Translation (NAT) </a:t>
            </a:r>
            <a:r>
              <a:rPr lang="en-US" dirty="0"/>
              <a:t>and converts private IP addresses to public (and vice versa)</a:t>
            </a:r>
            <a:r>
              <a:rPr lang="en-US" b="1" dirty="0"/>
              <a:t> </a:t>
            </a:r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5FC547B-CE32-315C-E083-B91D9536F71E}"/>
              </a:ext>
            </a:extLst>
          </p:cNvPr>
          <p:cNvSpPr txBox="1"/>
          <p:nvPr/>
        </p:nvSpPr>
        <p:spPr>
          <a:xfrm>
            <a:off x="5715000" y="1676400"/>
            <a:ext cx="4262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highlight>
                  <a:srgbClr val="FFFF00"/>
                </a:highlight>
              </a:rPr>
              <a:t>Any weird situations that could happen?</a:t>
            </a:r>
          </a:p>
        </p:txBody>
      </p:sp>
    </p:spTree>
    <p:extLst>
      <p:ext uri="{BB962C8B-B14F-4D97-AF65-F5344CB8AC3E}">
        <p14:creationId xmlns:p14="http://schemas.microsoft.com/office/powerpoint/2010/main" val="368008481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bject 2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43</a:t>
            </a:fld>
            <a:endParaRPr spc="-5" dirty="0"/>
          </a:p>
        </p:txBody>
      </p:sp>
      <p:pic>
        <p:nvPicPr>
          <p:cNvPr id="2" name="Graphic 1" descr="Computer with solid fill">
            <a:extLst>
              <a:ext uri="{FF2B5EF4-FFF2-40B4-BE49-F238E27FC236}">
                <a16:creationId xmlns:a16="http://schemas.microsoft.com/office/drawing/2014/main" id="{A8F01A6C-7239-A883-C68E-7B21E81212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4572000"/>
            <a:ext cx="1447800" cy="1447800"/>
          </a:xfrm>
          <a:prstGeom prst="rect">
            <a:avLst/>
          </a:prstGeom>
        </p:spPr>
      </p:pic>
      <p:pic>
        <p:nvPicPr>
          <p:cNvPr id="3" name="Graphic 2" descr="Computer with solid fill">
            <a:extLst>
              <a:ext uri="{FF2B5EF4-FFF2-40B4-BE49-F238E27FC236}">
                <a16:creationId xmlns:a16="http://schemas.microsoft.com/office/drawing/2014/main" id="{FAD6E45B-2A84-9137-1FA9-4A190197C1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1950" y="685800"/>
            <a:ext cx="1447800" cy="1447800"/>
          </a:xfrm>
          <a:prstGeom prst="rect">
            <a:avLst/>
          </a:prstGeom>
        </p:spPr>
      </p:pic>
      <p:pic>
        <p:nvPicPr>
          <p:cNvPr id="4" name="Graphic 3" descr="Computer with solid fill">
            <a:extLst>
              <a:ext uri="{FF2B5EF4-FFF2-40B4-BE49-F238E27FC236}">
                <a16:creationId xmlns:a16="http://schemas.microsoft.com/office/drawing/2014/main" id="{A01647B4-C6AA-4AED-1A55-FF99DCD817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1950" y="2705100"/>
            <a:ext cx="1447800" cy="1447800"/>
          </a:xfrm>
          <a:prstGeom prst="rect">
            <a:avLst/>
          </a:prstGeom>
        </p:spPr>
      </p:pic>
      <p:pic>
        <p:nvPicPr>
          <p:cNvPr id="5" name="Graphic 4" descr="Wireless router with solid fill">
            <a:extLst>
              <a:ext uri="{FF2B5EF4-FFF2-40B4-BE49-F238E27FC236}">
                <a16:creationId xmlns:a16="http://schemas.microsoft.com/office/drawing/2014/main" id="{27212D08-A023-1017-DBBA-D25C6B2AAF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29400" y="2695575"/>
            <a:ext cx="1447800" cy="1447800"/>
          </a:xfrm>
          <a:prstGeom prst="rect">
            <a:avLst/>
          </a:prstGeom>
        </p:spPr>
      </p:pic>
      <p:pic>
        <p:nvPicPr>
          <p:cNvPr id="7" name="Graphic 6" descr="Database outline">
            <a:extLst>
              <a:ext uri="{FF2B5EF4-FFF2-40B4-BE49-F238E27FC236}">
                <a16:creationId xmlns:a16="http://schemas.microsoft.com/office/drawing/2014/main" id="{8E91B25A-5073-844B-5268-A52A25DA53A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029825" y="2514600"/>
            <a:ext cx="1828800" cy="1828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52F55E0-5798-0139-5778-0C39E804FD88}"/>
              </a:ext>
            </a:extLst>
          </p:cNvPr>
          <p:cNvSpPr txBox="1"/>
          <p:nvPr/>
        </p:nvSpPr>
        <p:spPr>
          <a:xfrm>
            <a:off x="9820486" y="4267200"/>
            <a:ext cx="20858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11.22.33.44</a:t>
            </a:r>
          </a:p>
        </p:txBody>
      </p:sp>
      <p:sp>
        <p:nvSpPr>
          <p:cNvPr id="9" name="Cloud 8">
            <a:extLst>
              <a:ext uri="{FF2B5EF4-FFF2-40B4-BE49-F238E27FC236}">
                <a16:creationId xmlns:a16="http://schemas.microsoft.com/office/drawing/2014/main" id="{442DAFBD-E01F-67F2-992A-C90A1B5CE35E}"/>
              </a:ext>
            </a:extLst>
          </p:cNvPr>
          <p:cNvSpPr/>
          <p:nvPr/>
        </p:nvSpPr>
        <p:spPr>
          <a:xfrm>
            <a:off x="8506036" y="3124200"/>
            <a:ext cx="1295400" cy="914400"/>
          </a:xfrm>
          <a:prstGeom prst="clou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The</a:t>
            </a:r>
          </a:p>
          <a:p>
            <a:pPr algn="ctr"/>
            <a:r>
              <a:rPr lang="en-US" sz="1400" dirty="0"/>
              <a:t>Internet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3DF6D79-4090-E5D6-C9C7-CCB16AF4C673}"/>
              </a:ext>
            </a:extLst>
          </p:cNvPr>
          <p:cNvCxnSpPr>
            <a:endCxn id="9" idx="2"/>
          </p:cNvCxnSpPr>
          <p:nvPr/>
        </p:nvCxnSpPr>
        <p:spPr>
          <a:xfrm>
            <a:off x="8001000" y="3581400"/>
            <a:ext cx="38100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5981A63-8504-C624-B445-04B267D0CB78}"/>
              </a:ext>
            </a:extLst>
          </p:cNvPr>
          <p:cNvCxnSpPr/>
          <p:nvPr/>
        </p:nvCxnSpPr>
        <p:spPr>
          <a:xfrm>
            <a:off x="9906000" y="3581400"/>
            <a:ext cx="38100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CFF82AB-4524-D7D0-80DE-1D02D9678714}"/>
              </a:ext>
            </a:extLst>
          </p:cNvPr>
          <p:cNvCxnSpPr/>
          <p:nvPr/>
        </p:nvCxnSpPr>
        <p:spPr>
          <a:xfrm>
            <a:off x="2133600" y="1295400"/>
            <a:ext cx="2362200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1910C80-9DA4-7AFD-7B49-6F701B940CDF}"/>
              </a:ext>
            </a:extLst>
          </p:cNvPr>
          <p:cNvCxnSpPr/>
          <p:nvPr/>
        </p:nvCxnSpPr>
        <p:spPr>
          <a:xfrm>
            <a:off x="2133600" y="3467100"/>
            <a:ext cx="2362200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FE5DE79-CDAA-F9E0-40DC-0678F99F070C}"/>
              </a:ext>
            </a:extLst>
          </p:cNvPr>
          <p:cNvCxnSpPr/>
          <p:nvPr/>
        </p:nvCxnSpPr>
        <p:spPr>
          <a:xfrm>
            <a:off x="2133600" y="5591175"/>
            <a:ext cx="2362200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C86041C-872E-6499-1F45-4255633A5138}"/>
              </a:ext>
            </a:extLst>
          </p:cNvPr>
          <p:cNvCxnSpPr>
            <a:cxnSpLocks/>
          </p:cNvCxnSpPr>
          <p:nvPr/>
        </p:nvCxnSpPr>
        <p:spPr>
          <a:xfrm>
            <a:off x="4495800" y="1295400"/>
            <a:ext cx="0" cy="217170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FA33318-D622-18D2-8A7B-102755882F41}"/>
              </a:ext>
            </a:extLst>
          </p:cNvPr>
          <p:cNvCxnSpPr>
            <a:cxnSpLocks/>
          </p:cNvCxnSpPr>
          <p:nvPr/>
        </p:nvCxnSpPr>
        <p:spPr>
          <a:xfrm>
            <a:off x="4495800" y="3419475"/>
            <a:ext cx="0" cy="217170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573A6A5-408F-745C-8387-EDAA713B0F0B}"/>
              </a:ext>
            </a:extLst>
          </p:cNvPr>
          <p:cNvCxnSpPr>
            <a:cxnSpLocks/>
          </p:cNvCxnSpPr>
          <p:nvPr/>
        </p:nvCxnSpPr>
        <p:spPr>
          <a:xfrm>
            <a:off x="4495800" y="3467100"/>
            <a:ext cx="2133600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16DD6B43-23B5-6DA6-AE0B-DAF773C777DC}"/>
              </a:ext>
            </a:extLst>
          </p:cNvPr>
          <p:cNvSpPr txBox="1"/>
          <p:nvPr/>
        </p:nvSpPr>
        <p:spPr>
          <a:xfrm>
            <a:off x="345237" y="1973818"/>
            <a:ext cx="1531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192.168.1.10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D50EE4A-6921-ABF1-0B4B-89EF93AF4761}"/>
              </a:ext>
            </a:extLst>
          </p:cNvPr>
          <p:cNvSpPr txBox="1"/>
          <p:nvPr/>
        </p:nvSpPr>
        <p:spPr>
          <a:xfrm>
            <a:off x="345237" y="3958709"/>
            <a:ext cx="1531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192.168.1.20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E011454-BE13-5BCB-32B3-803ED2D124B9}"/>
              </a:ext>
            </a:extLst>
          </p:cNvPr>
          <p:cNvSpPr txBox="1"/>
          <p:nvPr/>
        </p:nvSpPr>
        <p:spPr>
          <a:xfrm>
            <a:off x="345237" y="5835134"/>
            <a:ext cx="1531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192.168.1.30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9AC7138-A6C7-F53C-F7C5-93C285D78245}"/>
              </a:ext>
            </a:extLst>
          </p:cNvPr>
          <p:cNvSpPr txBox="1"/>
          <p:nvPr/>
        </p:nvSpPr>
        <p:spPr>
          <a:xfrm>
            <a:off x="6651826" y="3901559"/>
            <a:ext cx="1402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203.0.113.5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781FC82-44F0-BFE0-5783-1D7C22198645}"/>
              </a:ext>
            </a:extLst>
          </p:cNvPr>
          <p:cNvSpPr txBox="1"/>
          <p:nvPr/>
        </p:nvSpPr>
        <p:spPr>
          <a:xfrm>
            <a:off x="5953335" y="4278094"/>
            <a:ext cx="3200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gateway router will have a </a:t>
            </a:r>
            <a:r>
              <a:rPr lang="en-US" b="1" dirty="0"/>
              <a:t>public IP address*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C4F7198-B152-A9AD-7690-F09C7F794851}"/>
              </a:ext>
            </a:extLst>
          </p:cNvPr>
          <p:cNvSpPr txBox="1"/>
          <p:nvPr/>
        </p:nvSpPr>
        <p:spPr>
          <a:xfrm>
            <a:off x="5410200" y="30777"/>
            <a:ext cx="6972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Routers use </a:t>
            </a:r>
            <a:r>
              <a:rPr lang="en-US" b="1" dirty="0"/>
              <a:t>Network Address Translation (NAT) </a:t>
            </a:r>
            <a:r>
              <a:rPr lang="en-US" dirty="0"/>
              <a:t>and converts private IP addresses to public (and vice versa)</a:t>
            </a:r>
            <a:r>
              <a:rPr lang="en-US" b="1" dirty="0"/>
              <a:t> </a:t>
            </a:r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93BCA22-B922-1F2F-6F20-7A866BB4295C}"/>
              </a:ext>
            </a:extLst>
          </p:cNvPr>
          <p:cNvSpPr/>
          <p:nvPr/>
        </p:nvSpPr>
        <p:spPr>
          <a:xfrm>
            <a:off x="1100137" y="361961"/>
            <a:ext cx="2066925" cy="75246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To: 11.22.33.44 From: </a:t>
            </a:r>
            <a:r>
              <a:rPr lang="en-US" b="1" dirty="0"/>
              <a:t>192.168.1.10</a:t>
            </a:r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86C2565-9713-FEC2-31B8-467E2FDF1515}"/>
              </a:ext>
            </a:extLst>
          </p:cNvPr>
          <p:cNvSpPr/>
          <p:nvPr/>
        </p:nvSpPr>
        <p:spPr>
          <a:xfrm>
            <a:off x="1119187" y="4414188"/>
            <a:ext cx="2066925" cy="752464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To: 11.22.33.44 From: </a:t>
            </a:r>
            <a:r>
              <a:rPr lang="en-US" b="1" dirty="0"/>
              <a:t>192.168.1.30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231257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bject 2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44</a:t>
            </a:fld>
            <a:endParaRPr spc="-5" dirty="0"/>
          </a:p>
        </p:txBody>
      </p:sp>
      <p:pic>
        <p:nvPicPr>
          <p:cNvPr id="28" name="Graphic 27" descr="Computer with solid fill">
            <a:extLst>
              <a:ext uri="{FF2B5EF4-FFF2-40B4-BE49-F238E27FC236}">
                <a16:creationId xmlns:a16="http://schemas.microsoft.com/office/drawing/2014/main" id="{0E1F242D-C305-D4FD-7030-D170A2BFE7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065" y="431910"/>
            <a:ext cx="914400" cy="914400"/>
          </a:xfrm>
          <a:prstGeom prst="rect">
            <a:avLst/>
          </a:prstGeom>
        </p:spPr>
      </p:pic>
      <p:pic>
        <p:nvPicPr>
          <p:cNvPr id="29" name="Graphic 28" descr="Computer with solid fill">
            <a:extLst>
              <a:ext uri="{FF2B5EF4-FFF2-40B4-BE49-F238E27FC236}">
                <a16:creationId xmlns:a16="http://schemas.microsoft.com/office/drawing/2014/main" id="{C817123B-78B0-84F2-0BE1-E2D8C15075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3620" y="1431885"/>
            <a:ext cx="914400" cy="914400"/>
          </a:xfrm>
          <a:prstGeom prst="rect">
            <a:avLst/>
          </a:prstGeom>
        </p:spPr>
      </p:pic>
      <p:pic>
        <p:nvPicPr>
          <p:cNvPr id="30" name="Graphic 29" descr="Computer with solid fill">
            <a:extLst>
              <a:ext uri="{FF2B5EF4-FFF2-40B4-BE49-F238E27FC236}">
                <a16:creationId xmlns:a16="http://schemas.microsoft.com/office/drawing/2014/main" id="{FB4C72B8-D063-4312-E650-30B5C631D9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2460720"/>
            <a:ext cx="914400" cy="914400"/>
          </a:xfrm>
          <a:prstGeom prst="rect">
            <a:avLst/>
          </a:prstGeom>
        </p:spPr>
      </p:pic>
      <p:pic>
        <p:nvPicPr>
          <p:cNvPr id="31" name="Picture 2" descr="WiFi Router Dual-Band AC1000 | Linksys: US">
            <a:extLst>
              <a:ext uri="{FF2B5EF4-FFF2-40B4-BE49-F238E27FC236}">
                <a16:creationId xmlns:a16="http://schemas.microsoft.com/office/drawing/2014/main" id="{663F0130-2ACD-17D5-587C-620A758123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31" t="19472" r="15841" b="22442"/>
          <a:stretch/>
        </p:blipFill>
        <p:spPr bwMode="auto">
          <a:xfrm>
            <a:off x="2593225" y="1326960"/>
            <a:ext cx="1148196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Cloud 31">
            <a:extLst>
              <a:ext uri="{FF2B5EF4-FFF2-40B4-BE49-F238E27FC236}">
                <a16:creationId xmlns:a16="http://schemas.microsoft.com/office/drawing/2014/main" id="{EBF63562-4595-FA90-47F1-151CAA3BE5DB}"/>
              </a:ext>
            </a:extLst>
          </p:cNvPr>
          <p:cNvSpPr/>
          <p:nvPr/>
        </p:nvSpPr>
        <p:spPr>
          <a:xfrm>
            <a:off x="4200015" y="1660620"/>
            <a:ext cx="3791970" cy="2514600"/>
          </a:xfrm>
          <a:prstGeom prst="clou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The Internet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C8A7248-95B5-70C4-8774-17E6FB437F50}"/>
              </a:ext>
            </a:extLst>
          </p:cNvPr>
          <p:cNvSpPr txBox="1"/>
          <p:nvPr/>
        </p:nvSpPr>
        <p:spPr>
          <a:xfrm>
            <a:off x="2304961" y="2283387"/>
            <a:ext cx="1531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12.234.56.78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CA0C142-DAFF-1C8D-D791-3BF8EF7BA1C0}"/>
              </a:ext>
            </a:extLst>
          </p:cNvPr>
          <p:cNvSpPr txBox="1"/>
          <p:nvPr/>
        </p:nvSpPr>
        <p:spPr>
          <a:xfrm>
            <a:off x="295095" y="1193910"/>
            <a:ext cx="1402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192.168.0.1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56F1944-C875-1D3C-2797-79C433EFC045}"/>
              </a:ext>
            </a:extLst>
          </p:cNvPr>
          <p:cNvSpPr txBox="1"/>
          <p:nvPr/>
        </p:nvSpPr>
        <p:spPr>
          <a:xfrm>
            <a:off x="322748" y="2184666"/>
            <a:ext cx="1402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192.168.0.2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7B5CA35-C59A-A056-54BF-EB9BB9E5BEE1}"/>
              </a:ext>
            </a:extLst>
          </p:cNvPr>
          <p:cNvSpPr txBox="1"/>
          <p:nvPr/>
        </p:nvSpPr>
        <p:spPr>
          <a:xfrm>
            <a:off x="314145" y="3185055"/>
            <a:ext cx="1402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192.168.0.3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0ACE9BCE-21FE-E0C9-01E1-B8DF81779BA0}"/>
                  </a:ext>
                </a:extLst>
              </p14:cNvPr>
              <p14:cNvContentPartPr/>
              <p14:nvPr/>
            </p14:nvContentPartPr>
            <p14:xfrm>
              <a:off x="1541250" y="1822260"/>
              <a:ext cx="360" cy="360"/>
            </p14:xfrm>
          </p:contentPart>
        </mc:Choice>
        <mc:Fallback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0ACE9BCE-21FE-E0C9-01E1-B8DF81779BA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532250" y="181326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C8978D65-0492-BFD8-0FC5-0DCF0B433B11}"/>
                  </a:ext>
                </a:extLst>
              </p14:cNvPr>
              <p14:cNvContentPartPr/>
              <p14:nvPr/>
            </p14:nvContentPartPr>
            <p14:xfrm>
              <a:off x="1542825" y="2765295"/>
              <a:ext cx="360" cy="360"/>
            </p14:xfrm>
          </p:contentPart>
        </mc:Choice>
        <mc:Fallback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C8978D65-0492-BFD8-0FC5-0DCF0B433B1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533825" y="2756295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39" name="Group 38">
            <a:extLst>
              <a:ext uri="{FF2B5EF4-FFF2-40B4-BE49-F238E27FC236}">
                <a16:creationId xmlns:a16="http://schemas.microsoft.com/office/drawing/2014/main" id="{1311F445-BE2D-6376-2191-E850C6C75548}"/>
              </a:ext>
            </a:extLst>
          </p:cNvPr>
          <p:cNvGrpSpPr/>
          <p:nvPr/>
        </p:nvGrpSpPr>
        <p:grpSpPr>
          <a:xfrm>
            <a:off x="1514190" y="914055"/>
            <a:ext cx="951120" cy="1057680"/>
            <a:chOff x="1514190" y="914055"/>
            <a:chExt cx="951120" cy="1057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2E60E523-7AE9-BB59-7FF0-F7463FC2073C}"/>
                    </a:ext>
                  </a:extLst>
                </p14:cNvPr>
                <p14:cNvContentPartPr/>
                <p14:nvPr/>
              </p14:nvContentPartPr>
              <p14:xfrm>
                <a:off x="1599870" y="914055"/>
                <a:ext cx="805320" cy="6883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B4376474-A9F7-73B3-E1A5-7B41D2CC2BE5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593750" y="907935"/>
                  <a:ext cx="817560" cy="70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4A6195A3-1A79-426C-C674-7C3395757A0D}"/>
                    </a:ext>
                  </a:extLst>
                </p14:cNvPr>
                <p14:cNvContentPartPr/>
                <p14:nvPr/>
              </p14:nvContentPartPr>
              <p14:xfrm>
                <a:off x="1514190" y="1818735"/>
                <a:ext cx="951120" cy="1530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75FFD25B-00A1-653C-13C6-6411014A156C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508070" y="1812615"/>
                  <a:ext cx="963360" cy="165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55BDB3BD-6F00-5CE3-30D2-066357CA233F}"/>
                  </a:ext>
                </a:extLst>
              </p14:cNvPr>
              <p14:cNvContentPartPr/>
              <p14:nvPr/>
            </p14:nvContentPartPr>
            <p14:xfrm>
              <a:off x="1590510" y="2272335"/>
              <a:ext cx="830160" cy="671040"/>
            </p14:xfrm>
          </p:contentPart>
        </mc:Choice>
        <mc:Fallback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55BDB3BD-6F00-5CE3-30D2-066357CA233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584393" y="2266215"/>
                <a:ext cx="842395" cy="68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A930F484-E94B-113B-6E52-845281E42338}"/>
                  </a:ext>
                </a:extLst>
              </p14:cNvPr>
              <p14:cNvContentPartPr/>
              <p14:nvPr/>
            </p14:nvContentPartPr>
            <p14:xfrm>
              <a:off x="3885870" y="2085855"/>
              <a:ext cx="657000" cy="244440"/>
            </p14:xfrm>
          </p:contentPart>
        </mc:Choice>
        <mc:Fallback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A930F484-E94B-113B-6E52-845281E42338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879750" y="2079735"/>
                <a:ext cx="669240" cy="256680"/>
              </a:xfrm>
              <a:prstGeom prst="rect">
                <a:avLst/>
              </a:prstGeom>
            </p:spPr>
          </p:pic>
        </mc:Fallback>
      </mc:AlternateContent>
      <p:pic>
        <p:nvPicPr>
          <p:cNvPr id="44" name="Picture 2" descr="WiFi Router Dual-Band AC1000 | Linksys: US">
            <a:extLst>
              <a:ext uri="{FF2B5EF4-FFF2-40B4-BE49-F238E27FC236}">
                <a16:creationId xmlns:a16="http://schemas.microsoft.com/office/drawing/2014/main" id="{40ACDE27-30F4-895D-522D-B470967C74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31" t="19472" r="15841" b="22442"/>
          <a:stretch/>
        </p:blipFill>
        <p:spPr bwMode="auto">
          <a:xfrm>
            <a:off x="8734245" y="3905033"/>
            <a:ext cx="1148196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Graphic 44" descr="Computer with solid fill">
            <a:extLst>
              <a:ext uri="{FF2B5EF4-FFF2-40B4-BE49-F238E27FC236}">
                <a16:creationId xmlns:a16="http://schemas.microsoft.com/office/drawing/2014/main" id="{01DFAEB9-4932-9D78-0149-06576850B3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62800" y="5182035"/>
            <a:ext cx="914400" cy="914400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B1767B13-A6D7-FE4B-656C-5DD99A239785}"/>
              </a:ext>
            </a:extLst>
          </p:cNvPr>
          <p:cNvSpPr txBox="1"/>
          <p:nvPr/>
        </p:nvSpPr>
        <p:spPr>
          <a:xfrm>
            <a:off x="7019745" y="5906370"/>
            <a:ext cx="1402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192.168.0.1</a:t>
            </a:r>
          </a:p>
        </p:txBody>
      </p:sp>
      <p:pic>
        <p:nvPicPr>
          <p:cNvPr id="47" name="Graphic 46" descr="Computer with solid fill">
            <a:extLst>
              <a:ext uri="{FF2B5EF4-FFF2-40B4-BE49-F238E27FC236}">
                <a16:creationId xmlns:a16="http://schemas.microsoft.com/office/drawing/2014/main" id="{F036BBAE-FE0B-0365-A573-DDB8BF6BFE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15400" y="5257800"/>
            <a:ext cx="914400" cy="914400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D7387763-1E5A-FF18-90E2-1CCE6A0006C1}"/>
              </a:ext>
            </a:extLst>
          </p:cNvPr>
          <p:cNvSpPr txBox="1"/>
          <p:nvPr/>
        </p:nvSpPr>
        <p:spPr>
          <a:xfrm>
            <a:off x="8772345" y="5982135"/>
            <a:ext cx="1402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192.168.0.5</a:t>
            </a:r>
          </a:p>
        </p:txBody>
      </p:sp>
      <p:pic>
        <p:nvPicPr>
          <p:cNvPr id="49" name="Graphic 48" descr="Computer with solid fill">
            <a:extLst>
              <a:ext uri="{FF2B5EF4-FFF2-40B4-BE49-F238E27FC236}">
                <a16:creationId xmlns:a16="http://schemas.microsoft.com/office/drawing/2014/main" id="{C07D742A-A7F6-E114-76C7-F2E6350675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56169" y="4991970"/>
            <a:ext cx="914400" cy="914400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45FF74D2-3F67-D57C-E7C3-994B000D83CB}"/>
              </a:ext>
            </a:extLst>
          </p:cNvPr>
          <p:cNvSpPr txBox="1"/>
          <p:nvPr/>
        </p:nvSpPr>
        <p:spPr>
          <a:xfrm>
            <a:off x="10513114" y="5716305"/>
            <a:ext cx="1402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192.168.0.6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CFF911D9-0804-0EB7-A915-7897E2623474}"/>
              </a:ext>
            </a:extLst>
          </p:cNvPr>
          <p:cNvGrpSpPr/>
          <p:nvPr/>
        </p:nvGrpSpPr>
        <p:grpSpPr>
          <a:xfrm>
            <a:off x="7934070" y="4748055"/>
            <a:ext cx="2733840" cy="614160"/>
            <a:chOff x="7934070" y="4748055"/>
            <a:chExt cx="2733840" cy="614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DD0F2178-3AC6-2394-2D84-13A01E3247C5}"/>
                    </a:ext>
                  </a:extLst>
                </p14:cNvPr>
                <p14:cNvContentPartPr/>
                <p14:nvPr/>
              </p14:nvContentPartPr>
              <p14:xfrm>
                <a:off x="7934070" y="4786935"/>
                <a:ext cx="884520" cy="46152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9A9B84F7-8F15-1C0F-CED0-0175DCC631A2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927950" y="4780815"/>
                  <a:ext cx="896760" cy="47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55A9802E-72E1-F60F-E8EC-F8DED5138BD6}"/>
                    </a:ext>
                  </a:extLst>
                </p14:cNvPr>
                <p14:cNvContentPartPr/>
                <p14:nvPr/>
              </p14:nvContentPartPr>
              <p14:xfrm>
                <a:off x="9279030" y="4836975"/>
                <a:ext cx="64800" cy="52524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BEC2B083-8A35-90F9-7AD5-F6E7BD6D202B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9272910" y="4830855"/>
                  <a:ext cx="77040" cy="53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47749FE6-B2D1-DB2D-A0CA-20019B291137}"/>
                    </a:ext>
                  </a:extLst>
                </p14:cNvPr>
                <p14:cNvContentPartPr/>
                <p14:nvPr/>
              </p14:nvContentPartPr>
              <p14:xfrm>
                <a:off x="9633990" y="4748055"/>
                <a:ext cx="1033920" cy="39528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BA883030-2E00-BFB6-9ED0-D411E1B33585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9627870" y="4741935"/>
                  <a:ext cx="1046160" cy="407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26A695D3-E151-A3F6-C5A0-0F7B7AA9EA4C}"/>
                  </a:ext>
                </a:extLst>
              </p14:cNvPr>
              <p14:cNvContentPartPr/>
              <p14:nvPr/>
            </p14:nvContentPartPr>
            <p14:xfrm>
              <a:off x="7663350" y="3367095"/>
              <a:ext cx="899640" cy="547560"/>
            </p14:xfrm>
          </p:contentPart>
        </mc:Choice>
        <mc:Fallback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26A695D3-E151-A3F6-C5A0-0F7B7AA9EA4C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657230" y="3360975"/>
                <a:ext cx="911880" cy="559800"/>
              </a:xfrm>
              <a:prstGeom prst="rect">
                <a:avLst/>
              </a:prstGeom>
            </p:spPr>
          </p:pic>
        </mc:Fallback>
      </mc:AlternateContent>
      <p:sp>
        <p:nvSpPr>
          <p:cNvPr id="56" name="TextBox 55">
            <a:extLst>
              <a:ext uri="{FF2B5EF4-FFF2-40B4-BE49-F238E27FC236}">
                <a16:creationId xmlns:a16="http://schemas.microsoft.com/office/drawing/2014/main" id="{87DDAD47-1DDC-15AA-D88B-3D88115E0F3E}"/>
              </a:ext>
            </a:extLst>
          </p:cNvPr>
          <p:cNvSpPr txBox="1"/>
          <p:nvPr/>
        </p:nvSpPr>
        <p:spPr>
          <a:xfrm>
            <a:off x="8513436" y="3490940"/>
            <a:ext cx="1531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56.131.23.89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182947A-4904-5CD4-6B25-2A7F2BCECD77}"/>
              </a:ext>
            </a:extLst>
          </p:cNvPr>
          <p:cNvSpPr txBox="1"/>
          <p:nvPr/>
        </p:nvSpPr>
        <p:spPr>
          <a:xfrm>
            <a:off x="6508041" y="29038"/>
            <a:ext cx="554197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Because private IP addresses are only used internally within a subnet, devices on the internet can have the same private IP address (which is fine!)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882D4D4-A60F-D596-0761-DEF331DE691D}"/>
              </a:ext>
            </a:extLst>
          </p:cNvPr>
          <p:cNvSpPr txBox="1"/>
          <p:nvPr/>
        </p:nvSpPr>
        <p:spPr>
          <a:xfrm>
            <a:off x="412760" y="5068669"/>
            <a:ext cx="42673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Devices on the </a:t>
            </a:r>
            <a:r>
              <a:rPr lang="en-US" sz="2400" i="1" dirty="0"/>
              <a:t>same </a:t>
            </a:r>
            <a:r>
              <a:rPr lang="en-US" sz="2400" dirty="0"/>
              <a:t>subnet should not have same private IP addresses</a:t>
            </a:r>
          </a:p>
        </p:txBody>
      </p:sp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24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35F838B8-3182-3135-83BA-87043AE72B76}"/>
                  </a:ext>
                </a:extLst>
              </p14:cNvPr>
              <p14:cNvContentPartPr/>
              <p14:nvPr/>
            </p14:nvContentPartPr>
            <p14:xfrm>
              <a:off x="1144800" y="189860"/>
              <a:ext cx="645840" cy="297720"/>
            </p14:xfrm>
          </p:contentPart>
        </mc:Choice>
        <mc:Fallback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35F838B8-3182-3135-83BA-87043AE72B76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126790" y="171860"/>
                <a:ext cx="681500" cy="33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26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3573A860-FDB9-7669-75B2-96F5029C771B}"/>
                  </a:ext>
                </a:extLst>
              </p14:cNvPr>
              <p14:cNvContentPartPr/>
              <p14:nvPr/>
            </p14:nvContentPartPr>
            <p14:xfrm>
              <a:off x="6400080" y="5632340"/>
              <a:ext cx="682200" cy="260280"/>
            </p14:xfrm>
          </p:contentPart>
        </mc:Choice>
        <mc:Fallback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3573A860-FDB9-7669-75B2-96F5029C771B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382070" y="5614340"/>
                <a:ext cx="717859" cy="295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6862211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bject 2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45</a:t>
            </a:fld>
            <a:endParaRPr spc="-5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5287CAA0-4890-758B-D45B-50AA28CA06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381000"/>
            <a:ext cx="10645788" cy="5527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25095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bject 2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46</a:t>
            </a:fld>
            <a:endParaRPr spc="-5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98A3F17-94AC-7D60-C977-2551C22DFF00}"/>
              </a:ext>
            </a:extLst>
          </p:cNvPr>
          <p:cNvSpPr/>
          <p:nvPr/>
        </p:nvSpPr>
        <p:spPr>
          <a:xfrm>
            <a:off x="2362200" y="1676400"/>
            <a:ext cx="6781800" cy="2895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/>
              <a:t>How to see your public/private IP address</a:t>
            </a:r>
          </a:p>
        </p:txBody>
      </p:sp>
    </p:spTree>
    <p:extLst>
      <p:ext uri="{BB962C8B-B14F-4D97-AF65-F5344CB8AC3E}">
        <p14:creationId xmlns:p14="http://schemas.microsoft.com/office/powerpoint/2010/main" val="219876928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BE76B48-FE93-0BDF-CFF2-78CC77466BC0}"/>
              </a:ext>
            </a:extLst>
          </p:cNvPr>
          <p:cNvSpPr txBox="1"/>
          <p:nvPr/>
        </p:nvSpPr>
        <p:spPr>
          <a:xfrm>
            <a:off x="304800" y="304800"/>
            <a:ext cx="8103500" cy="53553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  <a:p>
            <a:r>
              <a:rPr lang="en-US" sz="3200" b="1" dirty="0"/>
              <a:t>The three Rs of NAT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2200" dirty="0"/>
              <a:t>NAT Router MUST </a:t>
            </a:r>
          </a:p>
          <a:p>
            <a:endParaRPr lang="en-US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Outgoing Datagram: </a:t>
            </a:r>
            <a:r>
              <a:rPr lang="en-US" sz="2200" b="1" dirty="0"/>
              <a:t>Replace</a:t>
            </a:r>
          </a:p>
          <a:p>
            <a:pPr lvl="1"/>
            <a:r>
              <a:rPr lang="en-US" sz="2200" dirty="0"/>
              <a:t>    (Source IP Address, Port #) </a:t>
            </a:r>
            <a:r>
              <a:rPr lang="en-US" sz="2200" dirty="0">
                <a:sym typeface="Wingdings" panose="05000000000000000000" pitchFamily="2" charset="2"/>
              </a:rPr>
              <a:t> (NAT IP address, new port #)</a:t>
            </a:r>
            <a:endParaRPr lang="en-US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b="1" dirty="0"/>
              <a:t>Remember</a:t>
            </a:r>
          </a:p>
          <a:p>
            <a:r>
              <a:rPr lang="en-US" sz="2200" dirty="0"/>
              <a:t>    In some kind of NAT table data structure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Incoming Datagram: </a:t>
            </a:r>
            <a:r>
              <a:rPr lang="en-US" sz="2200" b="1" dirty="0"/>
              <a:t>Replace</a:t>
            </a:r>
          </a:p>
          <a:p>
            <a:r>
              <a:rPr lang="en-US" sz="2200" dirty="0"/>
              <a:t>    (NAT IP Address, new Port #) </a:t>
            </a:r>
            <a:r>
              <a:rPr lang="en-US" sz="2200" dirty="0">
                <a:sym typeface="Wingdings" panose="05000000000000000000" pitchFamily="2" charset="2"/>
              </a:rPr>
              <a:t> (Source IP Address, Port #)</a:t>
            </a:r>
            <a:endParaRPr lang="en-US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3074" name="Picture 2" descr="Patches O' Houlihan | DodgeBall Wikia | Fandom">
            <a:extLst>
              <a:ext uri="{FF2B5EF4-FFF2-40B4-BE49-F238E27FC236}">
                <a16:creationId xmlns:a16="http://schemas.microsoft.com/office/drawing/2014/main" id="{D984426C-3E27-299C-ACE3-F91478898D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9200" y="1143000"/>
            <a:ext cx="2589149" cy="1867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375F8B1-ABCA-25DA-697F-486BA3DAA803}"/>
              </a:ext>
            </a:extLst>
          </p:cNvPr>
          <p:cNvSpPr txBox="1"/>
          <p:nvPr/>
        </p:nvSpPr>
        <p:spPr>
          <a:xfrm>
            <a:off x="8685974" y="3105834"/>
            <a:ext cx="289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“If you remember the three Rs of NAT, no amount of IP addresses on earth can fool you”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6F6AE4-0C89-94E6-1A32-50B071CDB5E8}"/>
              </a:ext>
            </a:extLst>
          </p:cNvPr>
          <p:cNvSpPr txBox="1"/>
          <p:nvPr/>
        </p:nvSpPr>
        <p:spPr>
          <a:xfrm>
            <a:off x="9706403" y="3632120"/>
            <a:ext cx="172194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100" i="1" dirty="0"/>
              <a:t>Patches </a:t>
            </a:r>
            <a:r>
              <a:rPr lang="en-US" sz="1100" i="1" dirty="0" err="1"/>
              <a:t>O’Houlihan</a:t>
            </a:r>
            <a:endParaRPr lang="en-US" sz="1100" i="1" dirty="0"/>
          </a:p>
          <a:p>
            <a:r>
              <a:rPr lang="en-US" sz="1100" i="1" dirty="0"/>
              <a:t>       (probably)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A068F8-3CE3-186B-19E0-C5969C0E5873}"/>
              </a:ext>
            </a:extLst>
          </p:cNvPr>
          <p:cNvSpPr txBox="1"/>
          <p:nvPr/>
        </p:nvSpPr>
        <p:spPr>
          <a:xfrm>
            <a:off x="1066800" y="3181110"/>
            <a:ext cx="56637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(private)                                                                                          (public)           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EB9126-5B78-85D7-E46F-5BA6B66FF5B4}"/>
              </a:ext>
            </a:extLst>
          </p:cNvPr>
          <p:cNvSpPr txBox="1"/>
          <p:nvPr/>
        </p:nvSpPr>
        <p:spPr>
          <a:xfrm>
            <a:off x="1219200" y="5257800"/>
            <a:ext cx="56637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(public)                                                                                           (private)            </a:t>
            </a:r>
          </a:p>
        </p:txBody>
      </p:sp>
    </p:spTree>
    <p:extLst>
      <p:ext uri="{BB962C8B-B14F-4D97-AF65-F5344CB8AC3E}">
        <p14:creationId xmlns:p14="http://schemas.microsoft.com/office/powerpoint/2010/main" val="215211006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44FB11D-167F-AC6D-24A9-EF40571521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7876"/>
            <a:ext cx="12192000" cy="5282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96365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F18FA16-0FA5-1A63-5DEA-F82903A1B382}"/>
              </a:ext>
            </a:extLst>
          </p:cNvPr>
          <p:cNvSpPr txBox="1"/>
          <p:nvPr/>
        </p:nvSpPr>
        <p:spPr>
          <a:xfrm>
            <a:off x="304800" y="381000"/>
            <a:ext cx="86405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The following IP ranges are reserved for private IP addressing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6AF453-B27B-14EF-5570-0761024E0A26}"/>
              </a:ext>
            </a:extLst>
          </p:cNvPr>
          <p:cNvSpPr txBox="1"/>
          <p:nvPr/>
        </p:nvSpPr>
        <p:spPr>
          <a:xfrm>
            <a:off x="762000" y="1447800"/>
            <a:ext cx="2162772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192.168.X.X</a:t>
            </a:r>
          </a:p>
          <a:p>
            <a:endParaRPr lang="en-US" sz="2800" dirty="0"/>
          </a:p>
          <a:p>
            <a:r>
              <a:rPr lang="en-US" sz="2800" dirty="0"/>
              <a:t>10.X.X.X</a:t>
            </a:r>
          </a:p>
          <a:p>
            <a:endParaRPr lang="en-US" sz="2800" dirty="0"/>
          </a:p>
          <a:p>
            <a:r>
              <a:rPr lang="en-US" sz="2800" dirty="0"/>
              <a:t>172.16.X.X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800188-AF64-0AE9-77E7-B5D4BCDE39AA}"/>
              </a:ext>
            </a:extLst>
          </p:cNvPr>
          <p:cNvSpPr txBox="1"/>
          <p:nvPr/>
        </p:nvSpPr>
        <p:spPr>
          <a:xfrm>
            <a:off x="3107053" y="2386518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(class a networks)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1228CC-2ADC-CB05-CAE3-CEE4660762C3}"/>
              </a:ext>
            </a:extLst>
          </p:cNvPr>
          <p:cNvSpPr txBox="1"/>
          <p:nvPr/>
        </p:nvSpPr>
        <p:spPr>
          <a:xfrm>
            <a:off x="3124200" y="1600200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(class c networks)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8190DA-6E7C-C466-BF84-921F8D2C99C6}"/>
              </a:ext>
            </a:extLst>
          </p:cNvPr>
          <p:cNvSpPr txBox="1"/>
          <p:nvPr/>
        </p:nvSpPr>
        <p:spPr>
          <a:xfrm>
            <a:off x="3124200" y="3244334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(class b networks)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9DB20C-FFF6-EE3B-5D26-586E01C77DA3}"/>
              </a:ext>
            </a:extLst>
          </p:cNvPr>
          <p:cNvSpPr txBox="1"/>
          <p:nvPr/>
        </p:nvSpPr>
        <p:spPr>
          <a:xfrm>
            <a:off x="586453" y="4553872"/>
            <a:ext cx="8077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This means that you will never see a public IP address that begins with these prefixes</a:t>
            </a:r>
          </a:p>
        </p:txBody>
      </p:sp>
    </p:spTree>
    <p:extLst>
      <p:ext uri="{BB962C8B-B14F-4D97-AF65-F5344CB8AC3E}">
        <p14:creationId xmlns:p14="http://schemas.microsoft.com/office/powerpoint/2010/main" val="31067473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bject 2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5</a:t>
            </a:fld>
            <a:endParaRPr spc="-5" dirty="0"/>
          </a:p>
        </p:txBody>
      </p:sp>
      <p:sp>
        <p:nvSpPr>
          <p:cNvPr id="25" name="object 2">
            <a:extLst>
              <a:ext uri="{FF2B5EF4-FFF2-40B4-BE49-F238E27FC236}">
                <a16:creationId xmlns:a16="http://schemas.microsoft.com/office/drawing/2014/main" id="{59D3CC39-E040-3481-EF5E-C040A84C6384}"/>
              </a:ext>
            </a:extLst>
          </p:cNvPr>
          <p:cNvSpPr txBox="1"/>
          <p:nvPr/>
        </p:nvSpPr>
        <p:spPr>
          <a:xfrm>
            <a:off x="914400" y="228600"/>
            <a:ext cx="1141857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Arial"/>
                <a:cs typeface="Arial"/>
              </a:rPr>
              <a:t>IP</a:t>
            </a:r>
            <a:r>
              <a:rPr sz="1800" b="1" spc="-5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Address</a:t>
            </a:r>
            <a:r>
              <a:rPr sz="1800" dirty="0">
                <a:latin typeface="Arial"/>
                <a:cs typeface="Arial"/>
              </a:rPr>
              <a:t>:</a:t>
            </a:r>
            <a:r>
              <a:rPr sz="1800" spc="3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32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bit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(4</a:t>
            </a:r>
            <a:r>
              <a:rPr sz="1800" spc="-3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byte)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dotted</a:t>
            </a:r>
            <a:r>
              <a:rPr sz="1800" b="1" spc="-3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decimal</a:t>
            </a:r>
            <a:r>
              <a:rPr sz="1800" b="1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number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assigned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to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interfaces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on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hosts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and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routers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26" name="object 3">
            <a:extLst>
              <a:ext uri="{FF2B5EF4-FFF2-40B4-BE49-F238E27FC236}">
                <a16:creationId xmlns:a16="http://schemas.microsoft.com/office/drawing/2014/main" id="{68A106F9-5622-DB64-381A-6893D17785D3}"/>
              </a:ext>
            </a:extLst>
          </p:cNvPr>
          <p:cNvSpPr txBox="1"/>
          <p:nvPr/>
        </p:nvSpPr>
        <p:spPr>
          <a:xfrm>
            <a:off x="3657600" y="1123600"/>
            <a:ext cx="328993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b="1" spc="-10" dirty="0">
                <a:latin typeface="Arial"/>
                <a:cs typeface="Arial"/>
              </a:rPr>
              <a:t>193.32.216.9</a:t>
            </a:r>
            <a:endParaRPr sz="4400" dirty="0">
              <a:latin typeface="Arial"/>
              <a:cs typeface="Arial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0177058-5740-FA40-361F-D0DE43C554D0}"/>
              </a:ext>
            </a:extLst>
          </p:cNvPr>
          <p:cNvSpPr txBox="1"/>
          <p:nvPr/>
        </p:nvSpPr>
        <p:spPr>
          <a:xfrm>
            <a:off x="1905000" y="1970456"/>
            <a:ext cx="71000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An IP address has two parts: the </a:t>
            </a:r>
            <a:r>
              <a:rPr lang="en-US" sz="2000" b="1" dirty="0"/>
              <a:t>network bits</a:t>
            </a:r>
            <a:r>
              <a:rPr lang="en-US" sz="2000" dirty="0"/>
              <a:t> and </a:t>
            </a:r>
            <a:r>
              <a:rPr lang="en-US" sz="2000" b="1" dirty="0"/>
              <a:t>host bits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A0A4558-C843-998D-C5E1-940BE3333710}"/>
              </a:ext>
            </a:extLst>
          </p:cNvPr>
          <p:cNvSpPr txBox="1"/>
          <p:nvPr/>
        </p:nvSpPr>
        <p:spPr>
          <a:xfrm>
            <a:off x="457200" y="604643"/>
            <a:ext cx="109568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IP addresses are heavily used in the routing process and ensuring packets get sent to the correct location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7BBA190-7AB2-7CB5-53CF-EBCA3B3522D5}"/>
              </a:ext>
            </a:extLst>
          </p:cNvPr>
          <p:cNvSpPr txBox="1"/>
          <p:nvPr/>
        </p:nvSpPr>
        <p:spPr>
          <a:xfrm>
            <a:off x="5791200" y="2286000"/>
            <a:ext cx="1364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(area code)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9B3B633-9AB9-710B-1D4D-4087DCAC668F}"/>
              </a:ext>
            </a:extLst>
          </p:cNvPr>
          <p:cNvSpPr txBox="1"/>
          <p:nvPr/>
        </p:nvSpPr>
        <p:spPr>
          <a:xfrm>
            <a:off x="7543800" y="2286000"/>
            <a:ext cx="1826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(phone number)</a:t>
            </a:r>
          </a:p>
        </p:txBody>
      </p:sp>
    </p:spTree>
    <p:extLst>
      <p:ext uri="{BB962C8B-B14F-4D97-AF65-F5344CB8AC3E}">
        <p14:creationId xmlns:p14="http://schemas.microsoft.com/office/powerpoint/2010/main" val="327492446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5185232-4D84-F7DE-DA4A-7A73F36430CC}"/>
              </a:ext>
            </a:extLst>
          </p:cNvPr>
          <p:cNvSpPr txBox="1"/>
          <p:nvPr/>
        </p:nvSpPr>
        <p:spPr>
          <a:xfrm>
            <a:off x="1944181" y="142399"/>
            <a:ext cx="7372531" cy="461665"/>
          </a:xfrm>
          <a:prstGeom prst="rect">
            <a:avLst/>
          </a:pr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/>
              <a:t>Smartphones get IP addresses just like normal hosts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4A0F4C1-106C-5BD0-17DA-0414EB6B20A0}"/>
              </a:ext>
            </a:extLst>
          </p:cNvPr>
          <p:cNvCxnSpPr/>
          <p:nvPr/>
        </p:nvCxnSpPr>
        <p:spPr>
          <a:xfrm>
            <a:off x="6096000" y="1447800"/>
            <a:ext cx="0" cy="487680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>
            <a:extLst>
              <a:ext uri="{FF2B5EF4-FFF2-40B4-BE49-F238E27FC236}">
                <a16:creationId xmlns:a16="http://schemas.microsoft.com/office/drawing/2014/main" id="{D87B21FC-ABB2-A5A2-8605-E5FD4E76B6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1828800"/>
            <a:ext cx="5576302" cy="3705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4A63DB1-59D0-FCCC-B0B5-10141F4A3EE2}"/>
              </a:ext>
            </a:extLst>
          </p:cNvPr>
          <p:cNvSpPr/>
          <p:nvPr/>
        </p:nvSpPr>
        <p:spPr>
          <a:xfrm>
            <a:off x="10058401" y="3681412"/>
            <a:ext cx="1842501" cy="1447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8C74A6-982E-AA13-6460-6BD0DAB98C62}"/>
              </a:ext>
            </a:extLst>
          </p:cNvPr>
          <p:cNvSpPr txBox="1"/>
          <p:nvPr/>
        </p:nvSpPr>
        <p:spPr>
          <a:xfrm>
            <a:off x="6934200" y="5524500"/>
            <a:ext cx="47078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</a:t>
            </a:r>
            <a:r>
              <a:rPr lang="en-US" b="1" dirty="0"/>
              <a:t>user plane function/packet gateway </a:t>
            </a:r>
            <a:r>
              <a:rPr lang="en-US" dirty="0"/>
              <a:t>handles things like NAT/DHCP for cellular networks</a:t>
            </a:r>
          </a:p>
        </p:txBody>
      </p:sp>
      <p:pic>
        <p:nvPicPr>
          <p:cNvPr id="10" name="Graphic 9" descr="Wireless router with solid fill">
            <a:extLst>
              <a:ext uri="{FF2B5EF4-FFF2-40B4-BE49-F238E27FC236}">
                <a16:creationId xmlns:a16="http://schemas.microsoft.com/office/drawing/2014/main" id="{EBC4FE27-3E02-5B29-5C0A-CA06B4126E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29000" y="2438400"/>
            <a:ext cx="1447800" cy="14478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7D32D6F-BB9D-849B-DE11-A96434258581}"/>
              </a:ext>
            </a:extLst>
          </p:cNvPr>
          <p:cNvSpPr txBox="1"/>
          <p:nvPr/>
        </p:nvSpPr>
        <p:spPr>
          <a:xfrm>
            <a:off x="2209800" y="898178"/>
            <a:ext cx="11865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Wi-Fi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92FBD56-523A-C44F-0691-8B1F7E3FA0C8}"/>
              </a:ext>
            </a:extLst>
          </p:cNvPr>
          <p:cNvSpPr txBox="1"/>
          <p:nvPr/>
        </p:nvSpPr>
        <p:spPr>
          <a:xfrm>
            <a:off x="7467600" y="948750"/>
            <a:ext cx="34195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Cellular Network</a:t>
            </a:r>
          </a:p>
        </p:txBody>
      </p:sp>
      <p:pic>
        <p:nvPicPr>
          <p:cNvPr id="14" name="Graphic 13" descr="Smart Phone with solid fill">
            <a:extLst>
              <a:ext uri="{FF2B5EF4-FFF2-40B4-BE49-F238E27FC236}">
                <a16:creationId xmlns:a16="http://schemas.microsoft.com/office/drawing/2014/main" id="{658DDE7A-FEA3-250E-162E-704331A59A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2400" y="2057400"/>
            <a:ext cx="914400" cy="914400"/>
          </a:xfrm>
          <a:prstGeom prst="rect">
            <a:avLst/>
          </a:prstGeom>
        </p:spPr>
      </p:pic>
      <p:pic>
        <p:nvPicPr>
          <p:cNvPr id="15" name="Graphic 14" descr="Smart Phone with solid fill">
            <a:extLst>
              <a:ext uri="{FF2B5EF4-FFF2-40B4-BE49-F238E27FC236}">
                <a16:creationId xmlns:a16="http://schemas.microsoft.com/office/drawing/2014/main" id="{FB69B697-CD35-524F-21DD-1C22139819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2400" y="3948112"/>
            <a:ext cx="914400" cy="914400"/>
          </a:xfrm>
          <a:prstGeom prst="rect">
            <a:avLst/>
          </a:prstGeom>
        </p:spPr>
      </p:pic>
      <p:pic>
        <p:nvPicPr>
          <p:cNvPr id="16" name="Graphic 15" descr="Smart Phone with solid fill">
            <a:extLst>
              <a:ext uri="{FF2B5EF4-FFF2-40B4-BE49-F238E27FC236}">
                <a16:creationId xmlns:a16="http://schemas.microsoft.com/office/drawing/2014/main" id="{A979F9EA-5544-EB43-1EF9-5C4846065B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43000" y="5381625"/>
            <a:ext cx="914400" cy="914400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46382B7-847D-00E5-F258-07A911F28E00}"/>
              </a:ext>
            </a:extLst>
          </p:cNvPr>
          <p:cNvCxnSpPr/>
          <p:nvPr/>
        </p:nvCxnSpPr>
        <p:spPr>
          <a:xfrm>
            <a:off x="1143000" y="2514600"/>
            <a:ext cx="2286000" cy="762000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CC9745D-F471-B4F0-4278-B5DABEAEE631}"/>
              </a:ext>
            </a:extLst>
          </p:cNvPr>
          <p:cNvCxnSpPr>
            <a:cxnSpLocks/>
          </p:cNvCxnSpPr>
          <p:nvPr/>
        </p:nvCxnSpPr>
        <p:spPr>
          <a:xfrm flipV="1">
            <a:off x="1143000" y="3886200"/>
            <a:ext cx="1981200" cy="671512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6C4AA3F-86E0-5DB9-A68B-2DC0EEC08DF2}"/>
              </a:ext>
            </a:extLst>
          </p:cNvPr>
          <p:cNvCxnSpPr>
            <a:cxnSpLocks/>
          </p:cNvCxnSpPr>
          <p:nvPr/>
        </p:nvCxnSpPr>
        <p:spPr>
          <a:xfrm flipV="1">
            <a:off x="1904999" y="4100513"/>
            <a:ext cx="1981201" cy="1759743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0676EF8C-51E2-B619-55BB-C8550732DA5E}"/>
              </a:ext>
            </a:extLst>
          </p:cNvPr>
          <p:cNvSpPr txBox="1"/>
          <p:nvPr/>
        </p:nvSpPr>
        <p:spPr>
          <a:xfrm>
            <a:off x="872924" y="5047446"/>
            <a:ext cx="1402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192.168.1.4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7953F76-84BA-C203-A3FC-CB41E04CB232}"/>
              </a:ext>
            </a:extLst>
          </p:cNvPr>
          <p:cNvSpPr txBox="1"/>
          <p:nvPr/>
        </p:nvSpPr>
        <p:spPr>
          <a:xfrm>
            <a:off x="19050" y="1714172"/>
            <a:ext cx="1402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192.168.1.2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15C2616-7922-BF50-9013-F420E08DC2B3}"/>
              </a:ext>
            </a:extLst>
          </p:cNvPr>
          <p:cNvSpPr txBox="1"/>
          <p:nvPr/>
        </p:nvSpPr>
        <p:spPr>
          <a:xfrm>
            <a:off x="143478" y="3558540"/>
            <a:ext cx="1402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192.168.1.3</a:t>
            </a:r>
          </a:p>
        </p:txBody>
      </p:sp>
      <p:pic>
        <p:nvPicPr>
          <p:cNvPr id="4100" name="Picture 4" descr="Cellular network - Wikipedia">
            <a:extLst>
              <a:ext uri="{FF2B5EF4-FFF2-40B4-BE49-F238E27FC236}">
                <a16:creationId xmlns:a16="http://schemas.microsoft.com/office/drawing/2014/main" id="{B32707D8-4F50-D548-3142-500362DF15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9651" y="599074"/>
            <a:ext cx="774716" cy="1169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022048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60797771-AC90-F903-C74E-93575AB6B456}"/>
              </a:ext>
            </a:extLst>
          </p:cNvPr>
          <p:cNvSpPr txBox="1">
            <a:spLocks/>
          </p:cNvSpPr>
          <p:nvPr/>
        </p:nvSpPr>
        <p:spPr>
          <a:xfrm>
            <a:off x="226872" y="179323"/>
            <a:ext cx="4939665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 marR="5080">
              <a:spcBef>
                <a:spcPts val="100"/>
              </a:spcBef>
            </a:pPr>
            <a:r>
              <a:rPr lang="en-US"/>
              <a:t>Packets</a:t>
            </a:r>
            <a:r>
              <a:rPr lang="en-US" spc="-40"/>
              <a:t> </a:t>
            </a:r>
            <a:r>
              <a:rPr lang="en-US"/>
              <a:t>traversing</a:t>
            </a:r>
            <a:r>
              <a:rPr lang="en-US" spc="-20"/>
              <a:t> </a:t>
            </a:r>
            <a:r>
              <a:rPr lang="en-US"/>
              <a:t>through</a:t>
            </a:r>
            <a:r>
              <a:rPr lang="en-US" spc="-25"/>
              <a:t> </a:t>
            </a:r>
            <a:r>
              <a:rPr lang="en-US"/>
              <a:t>the</a:t>
            </a:r>
            <a:r>
              <a:rPr lang="en-US" spc="-30"/>
              <a:t> </a:t>
            </a:r>
            <a:r>
              <a:rPr lang="en-US"/>
              <a:t>network</a:t>
            </a:r>
            <a:r>
              <a:rPr lang="en-US" spc="10"/>
              <a:t> </a:t>
            </a:r>
            <a:r>
              <a:rPr lang="en-US"/>
              <a:t>layer</a:t>
            </a:r>
            <a:r>
              <a:rPr lang="en-US" spc="-5"/>
              <a:t> </a:t>
            </a:r>
            <a:r>
              <a:rPr lang="en-US" spc="-25"/>
              <a:t>are </a:t>
            </a:r>
            <a:r>
              <a:rPr lang="en-US"/>
              <a:t>referred</a:t>
            </a:r>
            <a:r>
              <a:rPr lang="en-US" spc="-10"/>
              <a:t> </a:t>
            </a:r>
            <a:r>
              <a:rPr lang="en-US"/>
              <a:t>to</a:t>
            </a:r>
            <a:r>
              <a:rPr lang="en-US" spc="-30"/>
              <a:t> </a:t>
            </a:r>
            <a:r>
              <a:rPr lang="en-US"/>
              <a:t>as</a:t>
            </a:r>
            <a:r>
              <a:rPr lang="en-US" spc="-15"/>
              <a:t> </a:t>
            </a:r>
            <a:r>
              <a:rPr lang="en-US"/>
              <a:t>a</a:t>
            </a:r>
            <a:r>
              <a:rPr lang="en-US" spc="-15"/>
              <a:t> </a:t>
            </a:r>
            <a:r>
              <a:rPr lang="en-US" b="1">
                <a:latin typeface="Arial"/>
                <a:cs typeface="Arial"/>
              </a:rPr>
              <a:t>datagram</a:t>
            </a:r>
            <a:r>
              <a:rPr lang="en-US"/>
              <a:t>. Each</a:t>
            </a:r>
            <a:r>
              <a:rPr lang="en-US" spc="-25"/>
              <a:t> </a:t>
            </a:r>
            <a:r>
              <a:rPr lang="en-US"/>
              <a:t>packet</a:t>
            </a:r>
            <a:r>
              <a:rPr lang="en-US" spc="-10"/>
              <a:t> </a:t>
            </a:r>
            <a:r>
              <a:rPr lang="en-US"/>
              <a:t>gets</a:t>
            </a:r>
            <a:r>
              <a:rPr lang="en-US" spc="-10"/>
              <a:t> </a:t>
            </a:r>
            <a:r>
              <a:rPr lang="en-US" spc="-25"/>
              <a:t>an </a:t>
            </a:r>
            <a:r>
              <a:rPr lang="en-US"/>
              <a:t>IPv4/IPv6</a:t>
            </a:r>
            <a:r>
              <a:rPr lang="en-US" spc="-55"/>
              <a:t> </a:t>
            </a:r>
            <a:r>
              <a:rPr lang="en-US" spc="-10"/>
              <a:t>header</a:t>
            </a:r>
            <a:endParaRPr lang="en-US" spc="-10" dirty="0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44DD0A0D-B409-AB4E-4946-8B2DA15FFA08}"/>
              </a:ext>
            </a:extLst>
          </p:cNvPr>
          <p:cNvSpPr txBox="1"/>
          <p:nvPr/>
        </p:nvSpPr>
        <p:spPr>
          <a:xfrm>
            <a:off x="622096" y="1644929"/>
            <a:ext cx="821055" cy="229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10"/>
              </a:lnSpc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Message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78FF945B-9B87-1D6B-31FC-FAB77B5D0F7D}"/>
              </a:ext>
            </a:extLst>
          </p:cNvPr>
          <p:cNvSpPr txBox="1"/>
          <p:nvPr/>
        </p:nvSpPr>
        <p:spPr>
          <a:xfrm>
            <a:off x="2542032" y="1340168"/>
            <a:ext cx="1067435" cy="804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989"/>
              </a:lnSpc>
            </a:pP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Transport</a:t>
            </a:r>
            <a:endParaRPr sz="1800">
              <a:latin typeface="Arial"/>
              <a:cs typeface="Arial"/>
            </a:endParaRPr>
          </a:p>
          <a:p>
            <a:pPr marR="285750">
              <a:lnSpc>
                <a:spcPct val="100000"/>
              </a:lnSpc>
            </a:pP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Layer Header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6" name="object 5">
            <a:extLst>
              <a:ext uri="{FF2B5EF4-FFF2-40B4-BE49-F238E27FC236}">
                <a16:creationId xmlns:a16="http://schemas.microsoft.com/office/drawing/2014/main" id="{68C2E0B3-6107-1D69-7C8C-44CF3CD8DD02}"/>
              </a:ext>
            </a:extLst>
          </p:cNvPr>
          <p:cNvGrpSpPr/>
          <p:nvPr/>
        </p:nvGrpSpPr>
        <p:grpSpPr>
          <a:xfrm>
            <a:off x="106934" y="1207261"/>
            <a:ext cx="5435600" cy="1099820"/>
            <a:chOff x="106934" y="1207261"/>
            <a:chExt cx="5435600" cy="1099820"/>
          </a:xfrm>
        </p:grpSpPr>
        <p:sp>
          <p:nvSpPr>
            <p:cNvPr id="7" name="object 6">
              <a:extLst>
                <a:ext uri="{FF2B5EF4-FFF2-40B4-BE49-F238E27FC236}">
                  <a16:creationId xmlns:a16="http://schemas.microsoft.com/office/drawing/2014/main" id="{CA904B98-3021-7E76-FBBA-B55C95776ABE}"/>
                </a:ext>
              </a:extLst>
            </p:cNvPr>
            <p:cNvSpPr/>
            <p:nvPr/>
          </p:nvSpPr>
          <p:spPr>
            <a:xfrm>
              <a:off x="119634" y="1219961"/>
              <a:ext cx="3733800" cy="1066800"/>
            </a:xfrm>
            <a:custGeom>
              <a:avLst/>
              <a:gdLst/>
              <a:ahLst/>
              <a:cxnLst/>
              <a:rect l="l" t="t" r="r" b="b"/>
              <a:pathLst>
                <a:path w="3733800" h="1066800">
                  <a:moveTo>
                    <a:pt x="3733800" y="0"/>
                  </a:moveTo>
                  <a:lnTo>
                    <a:pt x="0" y="0"/>
                  </a:lnTo>
                  <a:lnTo>
                    <a:pt x="0" y="1066800"/>
                  </a:lnTo>
                  <a:lnTo>
                    <a:pt x="3733800" y="1066800"/>
                  </a:lnTo>
                  <a:lnTo>
                    <a:pt x="3733800" y="0"/>
                  </a:lnTo>
                  <a:close/>
                </a:path>
              </a:pathLst>
            </a:custGeom>
            <a:solidFill>
              <a:srgbClr val="FBD4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7">
              <a:extLst>
                <a:ext uri="{FF2B5EF4-FFF2-40B4-BE49-F238E27FC236}">
                  <a16:creationId xmlns:a16="http://schemas.microsoft.com/office/drawing/2014/main" id="{07189ADB-24B1-E782-D29F-01BCB18DE18F}"/>
                </a:ext>
              </a:extLst>
            </p:cNvPr>
            <p:cNvSpPr/>
            <p:nvPr/>
          </p:nvSpPr>
          <p:spPr>
            <a:xfrm>
              <a:off x="119634" y="1219961"/>
              <a:ext cx="3733800" cy="1066800"/>
            </a:xfrm>
            <a:custGeom>
              <a:avLst/>
              <a:gdLst/>
              <a:ahLst/>
              <a:cxnLst/>
              <a:rect l="l" t="t" r="r" b="b"/>
              <a:pathLst>
                <a:path w="3733800" h="1066800">
                  <a:moveTo>
                    <a:pt x="0" y="1066800"/>
                  </a:moveTo>
                  <a:lnTo>
                    <a:pt x="3733800" y="1066800"/>
                  </a:lnTo>
                  <a:lnTo>
                    <a:pt x="3733800" y="0"/>
                  </a:lnTo>
                  <a:lnTo>
                    <a:pt x="0" y="0"/>
                  </a:lnTo>
                  <a:lnTo>
                    <a:pt x="0" y="1066800"/>
                  </a:lnTo>
                  <a:close/>
                </a:path>
              </a:pathLst>
            </a:custGeom>
            <a:ln w="25400">
              <a:solidFill>
                <a:srgbClr val="F795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8">
              <a:extLst>
                <a:ext uri="{FF2B5EF4-FFF2-40B4-BE49-F238E27FC236}">
                  <a16:creationId xmlns:a16="http://schemas.microsoft.com/office/drawing/2014/main" id="{8CE3A5EC-CCC2-8337-8EE3-D39C5D0A3C7C}"/>
                </a:ext>
              </a:extLst>
            </p:cNvPr>
            <p:cNvSpPr/>
            <p:nvPr/>
          </p:nvSpPr>
          <p:spPr>
            <a:xfrm>
              <a:off x="3856481" y="1226057"/>
              <a:ext cx="1673860" cy="1068705"/>
            </a:xfrm>
            <a:custGeom>
              <a:avLst/>
              <a:gdLst/>
              <a:ahLst/>
              <a:cxnLst/>
              <a:rect l="l" t="t" r="r" b="b"/>
              <a:pathLst>
                <a:path w="1673860" h="1068705">
                  <a:moveTo>
                    <a:pt x="0" y="1068324"/>
                  </a:moveTo>
                  <a:lnTo>
                    <a:pt x="1673352" y="1068324"/>
                  </a:lnTo>
                  <a:lnTo>
                    <a:pt x="1673352" y="0"/>
                  </a:lnTo>
                  <a:lnTo>
                    <a:pt x="0" y="0"/>
                  </a:lnTo>
                  <a:lnTo>
                    <a:pt x="0" y="1068324"/>
                  </a:lnTo>
                  <a:close/>
                </a:path>
              </a:pathLst>
            </a:custGeom>
            <a:ln w="25400">
              <a:solidFill>
                <a:srgbClr val="B66C3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9">
            <a:extLst>
              <a:ext uri="{FF2B5EF4-FFF2-40B4-BE49-F238E27FC236}">
                <a16:creationId xmlns:a16="http://schemas.microsoft.com/office/drawing/2014/main" id="{D2497549-9010-EF3E-7669-9F9EEC844051}"/>
              </a:ext>
            </a:extLst>
          </p:cNvPr>
          <p:cNvSpPr txBox="1"/>
          <p:nvPr/>
        </p:nvSpPr>
        <p:spPr>
          <a:xfrm>
            <a:off x="3869182" y="1232661"/>
            <a:ext cx="1648460" cy="1041400"/>
          </a:xfrm>
          <a:prstGeom prst="rect">
            <a:avLst/>
          </a:prstGeom>
          <a:solidFill>
            <a:srgbClr val="F79546"/>
          </a:solidFill>
        </p:spPr>
        <p:txBody>
          <a:bodyPr vert="horz" wrap="square" lIns="0" tIns="12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"/>
              </a:spcBef>
            </a:pPr>
            <a:endParaRPr sz="2550">
              <a:latin typeface="Times New Roman"/>
              <a:cs typeface="Times New Roman"/>
            </a:endParaRPr>
          </a:p>
          <a:p>
            <a:pPr marL="370205">
              <a:lnSpc>
                <a:spcPct val="100000"/>
              </a:lnSpc>
              <a:spcBef>
                <a:spcPts val="5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IP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Header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1" name="object 10">
            <a:extLst>
              <a:ext uri="{FF2B5EF4-FFF2-40B4-BE49-F238E27FC236}">
                <a16:creationId xmlns:a16="http://schemas.microsoft.com/office/drawing/2014/main" id="{064B891F-4908-18B4-8B7B-0F4D8BCC8441}"/>
              </a:ext>
            </a:extLst>
          </p:cNvPr>
          <p:cNvGrpSpPr/>
          <p:nvPr/>
        </p:nvGrpSpPr>
        <p:grpSpPr>
          <a:xfrm>
            <a:off x="183134" y="1284986"/>
            <a:ext cx="2082800" cy="937260"/>
            <a:chOff x="183134" y="1284986"/>
            <a:chExt cx="2082800" cy="937260"/>
          </a:xfrm>
        </p:grpSpPr>
        <p:sp>
          <p:nvSpPr>
            <p:cNvPr id="12" name="object 11">
              <a:extLst>
                <a:ext uri="{FF2B5EF4-FFF2-40B4-BE49-F238E27FC236}">
                  <a16:creationId xmlns:a16="http://schemas.microsoft.com/office/drawing/2014/main" id="{E4C0F0D2-4516-D4E2-2DCA-6752710C0059}"/>
                </a:ext>
              </a:extLst>
            </p:cNvPr>
            <p:cNvSpPr/>
            <p:nvPr/>
          </p:nvSpPr>
          <p:spPr>
            <a:xfrm>
              <a:off x="195834" y="1297686"/>
              <a:ext cx="2057400" cy="911860"/>
            </a:xfrm>
            <a:custGeom>
              <a:avLst/>
              <a:gdLst/>
              <a:ahLst/>
              <a:cxnLst/>
              <a:rect l="l" t="t" r="r" b="b"/>
              <a:pathLst>
                <a:path w="2057400" h="911860">
                  <a:moveTo>
                    <a:pt x="2057400" y="0"/>
                  </a:moveTo>
                  <a:lnTo>
                    <a:pt x="0" y="0"/>
                  </a:lnTo>
                  <a:lnTo>
                    <a:pt x="0" y="911351"/>
                  </a:lnTo>
                  <a:lnTo>
                    <a:pt x="2057400" y="911351"/>
                  </a:lnTo>
                  <a:lnTo>
                    <a:pt x="2057400" y="0"/>
                  </a:lnTo>
                  <a:close/>
                </a:path>
              </a:pathLst>
            </a:custGeom>
            <a:solidFill>
              <a:srgbClr val="D6E3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2">
              <a:extLst>
                <a:ext uri="{FF2B5EF4-FFF2-40B4-BE49-F238E27FC236}">
                  <a16:creationId xmlns:a16="http://schemas.microsoft.com/office/drawing/2014/main" id="{6D880F31-52F9-4293-86AF-5CA958857259}"/>
                </a:ext>
              </a:extLst>
            </p:cNvPr>
            <p:cNvSpPr/>
            <p:nvPr/>
          </p:nvSpPr>
          <p:spPr>
            <a:xfrm>
              <a:off x="195834" y="1297686"/>
              <a:ext cx="2057400" cy="911860"/>
            </a:xfrm>
            <a:custGeom>
              <a:avLst/>
              <a:gdLst/>
              <a:ahLst/>
              <a:cxnLst/>
              <a:rect l="l" t="t" r="r" b="b"/>
              <a:pathLst>
                <a:path w="2057400" h="911860">
                  <a:moveTo>
                    <a:pt x="0" y="911351"/>
                  </a:moveTo>
                  <a:lnTo>
                    <a:pt x="2057400" y="911351"/>
                  </a:lnTo>
                  <a:lnTo>
                    <a:pt x="2057400" y="0"/>
                  </a:lnTo>
                  <a:lnTo>
                    <a:pt x="0" y="0"/>
                  </a:lnTo>
                  <a:lnTo>
                    <a:pt x="0" y="911351"/>
                  </a:lnTo>
                  <a:close/>
                </a:path>
              </a:pathLst>
            </a:custGeom>
            <a:ln w="25400">
              <a:solidFill>
                <a:srgbClr val="77923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3">
            <a:extLst>
              <a:ext uri="{FF2B5EF4-FFF2-40B4-BE49-F238E27FC236}">
                <a16:creationId xmlns:a16="http://schemas.microsoft.com/office/drawing/2014/main" id="{6FEE8868-F912-6D5F-1F12-BC2F02C96805}"/>
              </a:ext>
            </a:extLst>
          </p:cNvPr>
          <p:cNvSpPr txBox="1"/>
          <p:nvPr/>
        </p:nvSpPr>
        <p:spPr>
          <a:xfrm>
            <a:off x="2253233" y="1297686"/>
            <a:ext cx="1524000" cy="911860"/>
          </a:xfrm>
          <a:prstGeom prst="rect">
            <a:avLst/>
          </a:prstGeom>
          <a:solidFill>
            <a:srgbClr val="92D050"/>
          </a:solidFill>
          <a:ln w="25400">
            <a:solidFill>
              <a:srgbClr val="70883E"/>
            </a:solidFill>
          </a:ln>
        </p:spPr>
        <p:txBody>
          <a:bodyPr vert="horz" wrap="square" lIns="0" tIns="20955" rIns="0" bIns="0" rtlCol="0">
            <a:spAutoFit/>
          </a:bodyPr>
          <a:lstStyle/>
          <a:p>
            <a:pPr marL="288290" marR="160020">
              <a:lnSpc>
                <a:spcPct val="100000"/>
              </a:lnSpc>
              <a:spcBef>
                <a:spcPts val="165"/>
              </a:spcBef>
            </a:pP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Transport Layer Header</a:t>
            </a:r>
            <a:endParaRPr sz="1800">
              <a:latin typeface="Arial"/>
              <a:cs typeface="Arial"/>
            </a:endParaRPr>
          </a:p>
        </p:txBody>
      </p:sp>
      <p:sp>
        <p:nvSpPr>
          <p:cNvPr id="15" name="object 14">
            <a:extLst>
              <a:ext uri="{FF2B5EF4-FFF2-40B4-BE49-F238E27FC236}">
                <a16:creationId xmlns:a16="http://schemas.microsoft.com/office/drawing/2014/main" id="{CF541E2D-3D8C-E723-54FB-E436C3242543}"/>
              </a:ext>
            </a:extLst>
          </p:cNvPr>
          <p:cNvSpPr/>
          <p:nvPr/>
        </p:nvSpPr>
        <p:spPr>
          <a:xfrm>
            <a:off x="119634" y="1219961"/>
            <a:ext cx="3733800" cy="1066800"/>
          </a:xfrm>
          <a:custGeom>
            <a:avLst/>
            <a:gdLst/>
            <a:ahLst/>
            <a:cxnLst/>
            <a:rect l="l" t="t" r="r" b="b"/>
            <a:pathLst>
              <a:path w="3733800" h="1066800">
                <a:moveTo>
                  <a:pt x="0" y="1066800"/>
                </a:moveTo>
                <a:lnTo>
                  <a:pt x="3733800" y="1066800"/>
                </a:lnTo>
                <a:lnTo>
                  <a:pt x="3733800" y="0"/>
                </a:lnTo>
                <a:lnTo>
                  <a:pt x="0" y="0"/>
                </a:lnTo>
                <a:lnTo>
                  <a:pt x="0" y="1066800"/>
                </a:lnTo>
                <a:close/>
              </a:path>
            </a:pathLst>
          </a:custGeom>
          <a:ln w="25400">
            <a:solidFill>
              <a:srgbClr val="F795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5">
            <a:extLst>
              <a:ext uri="{FF2B5EF4-FFF2-40B4-BE49-F238E27FC236}">
                <a16:creationId xmlns:a16="http://schemas.microsoft.com/office/drawing/2014/main" id="{D431E778-69C6-10E0-E3BC-C499964EB8B2}"/>
              </a:ext>
            </a:extLst>
          </p:cNvPr>
          <p:cNvSpPr txBox="1"/>
          <p:nvPr/>
        </p:nvSpPr>
        <p:spPr>
          <a:xfrm>
            <a:off x="393954" y="1398269"/>
            <a:ext cx="1524000" cy="701040"/>
          </a:xfrm>
          <a:prstGeom prst="rect">
            <a:avLst/>
          </a:prstGeom>
          <a:solidFill>
            <a:srgbClr val="4F81BC"/>
          </a:solidFill>
          <a:ln w="25400">
            <a:solidFill>
              <a:srgbClr val="385D89"/>
            </a:solidFill>
          </a:ln>
        </p:spPr>
        <p:txBody>
          <a:bodyPr vert="horz" wrap="square" lIns="0" tIns="197485" rIns="0" bIns="0" rtlCol="0">
            <a:spAutoFit/>
          </a:bodyPr>
          <a:lstStyle/>
          <a:p>
            <a:pPr marL="349885">
              <a:lnSpc>
                <a:spcPct val="100000"/>
              </a:lnSpc>
              <a:spcBef>
                <a:spcPts val="1555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Message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7" name="object 17">
            <a:extLst>
              <a:ext uri="{FF2B5EF4-FFF2-40B4-BE49-F238E27FC236}">
                <a16:creationId xmlns:a16="http://schemas.microsoft.com/office/drawing/2014/main" id="{3E3C399B-9564-05F4-7EE5-701FFEA8DE7F}"/>
              </a:ext>
            </a:extLst>
          </p:cNvPr>
          <p:cNvSpPr/>
          <p:nvPr/>
        </p:nvSpPr>
        <p:spPr>
          <a:xfrm>
            <a:off x="1143761" y="2315717"/>
            <a:ext cx="6410325" cy="467995"/>
          </a:xfrm>
          <a:custGeom>
            <a:avLst/>
            <a:gdLst/>
            <a:ahLst/>
            <a:cxnLst/>
            <a:rect l="l" t="t" r="r" b="b"/>
            <a:pathLst>
              <a:path w="6410325" h="467994">
                <a:moveTo>
                  <a:pt x="0" y="467868"/>
                </a:moveTo>
                <a:lnTo>
                  <a:pt x="1988" y="393941"/>
                </a:lnTo>
                <a:lnTo>
                  <a:pt x="7524" y="329726"/>
                </a:lnTo>
                <a:lnTo>
                  <a:pt x="15965" y="279080"/>
                </a:lnTo>
                <a:lnTo>
                  <a:pt x="38988" y="233934"/>
                </a:lnTo>
                <a:lnTo>
                  <a:pt x="3165983" y="233934"/>
                </a:lnTo>
                <a:lnTo>
                  <a:pt x="3178328" y="222004"/>
                </a:lnTo>
                <a:lnTo>
                  <a:pt x="3189034" y="188787"/>
                </a:lnTo>
                <a:lnTo>
                  <a:pt x="3197465" y="138141"/>
                </a:lnTo>
                <a:lnTo>
                  <a:pt x="3202989" y="73926"/>
                </a:lnTo>
                <a:lnTo>
                  <a:pt x="3204972" y="0"/>
                </a:lnTo>
                <a:lnTo>
                  <a:pt x="3206954" y="73926"/>
                </a:lnTo>
                <a:lnTo>
                  <a:pt x="3212478" y="138141"/>
                </a:lnTo>
                <a:lnTo>
                  <a:pt x="3220909" y="188787"/>
                </a:lnTo>
                <a:lnTo>
                  <a:pt x="3231615" y="222004"/>
                </a:lnTo>
                <a:lnTo>
                  <a:pt x="3243961" y="233934"/>
                </a:lnTo>
                <a:lnTo>
                  <a:pt x="6370955" y="233934"/>
                </a:lnTo>
                <a:lnTo>
                  <a:pt x="6383300" y="245863"/>
                </a:lnTo>
                <a:lnTo>
                  <a:pt x="6394006" y="279080"/>
                </a:lnTo>
                <a:lnTo>
                  <a:pt x="6402437" y="329726"/>
                </a:lnTo>
                <a:lnTo>
                  <a:pt x="6407961" y="393941"/>
                </a:lnTo>
                <a:lnTo>
                  <a:pt x="6409944" y="467868"/>
                </a:lnTo>
              </a:path>
            </a:pathLst>
          </a:custGeom>
          <a:ln w="38100">
            <a:solidFill>
              <a:srgbClr val="497D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>
            <a:extLst>
              <a:ext uri="{FF2B5EF4-FFF2-40B4-BE49-F238E27FC236}">
                <a16:creationId xmlns:a16="http://schemas.microsoft.com/office/drawing/2014/main" id="{D5C0D15C-C91E-F7A2-A153-47FE37334EDA}"/>
              </a:ext>
            </a:extLst>
          </p:cNvPr>
          <p:cNvSpPr txBox="1"/>
          <p:nvPr/>
        </p:nvSpPr>
        <p:spPr>
          <a:xfrm>
            <a:off x="8629650" y="3529965"/>
            <a:ext cx="206057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dirty="0">
                <a:solidFill>
                  <a:srgbClr val="FFC000"/>
                </a:solidFill>
                <a:latin typeface="Arial"/>
                <a:cs typeface="Arial"/>
              </a:rPr>
              <a:t>IPv</a:t>
            </a:r>
            <a:r>
              <a:rPr lang="en-US" sz="2800" b="1" dirty="0">
                <a:solidFill>
                  <a:srgbClr val="FFC000"/>
                </a:solidFill>
                <a:latin typeface="Arial"/>
                <a:cs typeface="Arial"/>
              </a:rPr>
              <a:t>6</a:t>
            </a:r>
            <a:r>
              <a:rPr sz="2800" b="1" spc="-55" dirty="0">
                <a:solidFill>
                  <a:srgbClr val="FFC000"/>
                </a:solidFill>
                <a:latin typeface="Arial"/>
                <a:cs typeface="Arial"/>
              </a:rPr>
              <a:t> </a:t>
            </a:r>
            <a:r>
              <a:rPr sz="2800" b="1" spc="-10" dirty="0">
                <a:solidFill>
                  <a:srgbClr val="FFC000"/>
                </a:solidFill>
                <a:latin typeface="Arial"/>
                <a:cs typeface="Arial"/>
              </a:rPr>
              <a:t>Header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19" name="object 19">
            <a:extLst>
              <a:ext uri="{FF2B5EF4-FFF2-40B4-BE49-F238E27FC236}">
                <a16:creationId xmlns:a16="http://schemas.microsoft.com/office/drawing/2014/main" id="{9CA52B6C-0B0E-CC1B-0DCF-E3F3A966D238}"/>
              </a:ext>
            </a:extLst>
          </p:cNvPr>
          <p:cNvSpPr txBox="1"/>
          <p:nvPr/>
        </p:nvSpPr>
        <p:spPr>
          <a:xfrm>
            <a:off x="5641975" y="1444244"/>
            <a:ext cx="237807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TCP</a:t>
            </a:r>
            <a:r>
              <a:rPr sz="1800" spc="-4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header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=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20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bytes </a:t>
            </a:r>
            <a:r>
              <a:rPr sz="1800" dirty="0">
                <a:latin typeface="Arial"/>
                <a:cs typeface="Arial"/>
              </a:rPr>
              <a:t>IP</a:t>
            </a:r>
            <a:r>
              <a:rPr sz="1800" spc="-4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header =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20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20" dirty="0">
                <a:latin typeface="Arial"/>
                <a:cs typeface="Arial"/>
              </a:rPr>
              <a:t>bytes</a:t>
            </a:r>
            <a:endParaRPr sz="1800">
              <a:latin typeface="Arial"/>
              <a:cs typeface="Arial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C7C63159-AA8F-9478-1221-139D4DFD6A2B}"/>
                  </a:ext>
                </a:extLst>
              </p14:cNvPr>
              <p14:cNvContentPartPr/>
              <p14:nvPr/>
            </p14:nvContentPartPr>
            <p14:xfrm>
              <a:off x="2075056" y="3327543"/>
              <a:ext cx="360" cy="36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C7C63159-AA8F-9478-1221-139D4DFD6A2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66056" y="3318543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21" name="Picture 4" descr="IPv6 Packet Header Format - System Administration Guide: IP Services">
            <a:extLst>
              <a:ext uri="{FF2B5EF4-FFF2-40B4-BE49-F238E27FC236}">
                <a16:creationId xmlns:a16="http://schemas.microsoft.com/office/drawing/2014/main" id="{BF982C84-78EB-3CCD-F19E-622AB16D99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761" y="2971800"/>
            <a:ext cx="6461499" cy="3354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500B9E5-8759-A4A2-2771-792A6FC4B1A6}"/>
              </a:ext>
            </a:extLst>
          </p:cNvPr>
          <p:cNvSpPr txBox="1"/>
          <p:nvPr/>
        </p:nvSpPr>
        <p:spPr>
          <a:xfrm>
            <a:off x="7983837" y="2648634"/>
            <a:ext cx="33522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IPv6 = </a:t>
            </a:r>
            <a:r>
              <a:rPr lang="en-US" sz="3600" b="1" dirty="0">
                <a:solidFill>
                  <a:srgbClr val="FF0000"/>
                </a:solidFill>
              </a:rPr>
              <a:t>128 bits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92D3816-5FDF-9EF7-8A22-2B85815B6953}"/>
              </a:ext>
            </a:extLst>
          </p:cNvPr>
          <p:cNvSpPr txBox="1"/>
          <p:nvPr/>
        </p:nvSpPr>
        <p:spPr>
          <a:xfrm>
            <a:off x="5257800" y="4191000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(128 bits)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F46719E-2389-E2B7-A84E-3B028EA92665}"/>
              </a:ext>
            </a:extLst>
          </p:cNvPr>
          <p:cNvSpPr txBox="1"/>
          <p:nvPr/>
        </p:nvSpPr>
        <p:spPr>
          <a:xfrm>
            <a:off x="5371934" y="5562600"/>
            <a:ext cx="64390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(128 bits)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8FB426CA-0E5E-3A96-50F9-EB864F5A5FDC}"/>
                  </a:ext>
                </a:extLst>
              </p14:cNvPr>
              <p14:cNvContentPartPr/>
              <p14:nvPr/>
            </p14:nvContentPartPr>
            <p14:xfrm>
              <a:off x="5876275" y="3107334"/>
              <a:ext cx="147960" cy="13824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8FB426CA-0E5E-3A96-50F9-EB864F5A5FD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867253" y="3098334"/>
                <a:ext cx="165643" cy="15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37ECE0D2-819F-BD52-3752-3B145498DF2B}"/>
                  </a:ext>
                </a:extLst>
              </p14:cNvPr>
              <p14:cNvContentPartPr/>
              <p14:nvPr/>
            </p14:nvContentPartPr>
            <p14:xfrm>
              <a:off x="3052795" y="2980254"/>
              <a:ext cx="129240" cy="105840"/>
            </p14:xfrm>
          </p:contentPart>
        </mc:Choice>
        <mc:Fallback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37ECE0D2-819F-BD52-3752-3B145498DF2B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043820" y="2971254"/>
                <a:ext cx="146831" cy="123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7469208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25F554B-DA82-DBFB-0BD4-D7A27CC9D435}"/>
              </a:ext>
            </a:extLst>
          </p:cNvPr>
          <p:cNvSpPr txBox="1"/>
          <p:nvPr/>
        </p:nvSpPr>
        <p:spPr>
          <a:xfrm>
            <a:off x="1905000" y="304800"/>
            <a:ext cx="86868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Issue</a:t>
            </a:r>
            <a:r>
              <a:rPr lang="en-US" sz="2800" dirty="0"/>
              <a:t>: some routers use IPv4, some use IPv6, some use both. How do we get all networking equipment to coexist with each other?</a:t>
            </a:r>
          </a:p>
        </p:txBody>
      </p:sp>
      <p:pic>
        <p:nvPicPr>
          <p:cNvPr id="27" name="Picture 2" descr="WiFi Router Dual-Band AC1000 | Linksys: US">
            <a:extLst>
              <a:ext uri="{FF2B5EF4-FFF2-40B4-BE49-F238E27FC236}">
                <a16:creationId xmlns:a16="http://schemas.microsoft.com/office/drawing/2014/main" id="{270C7154-CEBD-7927-946C-C345629B9F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31" t="19472" r="15841" b="22442"/>
          <a:stretch/>
        </p:blipFill>
        <p:spPr bwMode="auto">
          <a:xfrm>
            <a:off x="5521902" y="3200400"/>
            <a:ext cx="1148196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WiFi Router Dual-Band AC1000 | Linksys: US">
            <a:extLst>
              <a:ext uri="{FF2B5EF4-FFF2-40B4-BE49-F238E27FC236}">
                <a16:creationId xmlns:a16="http://schemas.microsoft.com/office/drawing/2014/main" id="{90002043-F035-4921-C505-4AE887A17C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31" t="19472" r="15841" b="22442"/>
          <a:stretch/>
        </p:blipFill>
        <p:spPr bwMode="auto">
          <a:xfrm>
            <a:off x="1676400" y="3190875"/>
            <a:ext cx="1148196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WiFi Router Dual-Band AC1000 | Linksys: US">
            <a:extLst>
              <a:ext uri="{FF2B5EF4-FFF2-40B4-BE49-F238E27FC236}">
                <a16:creationId xmlns:a16="http://schemas.microsoft.com/office/drawing/2014/main" id="{60A99CF5-3F42-B591-349A-61CD8E0715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31" t="19472" r="15841" b="22442"/>
          <a:stretch/>
        </p:blipFill>
        <p:spPr bwMode="auto">
          <a:xfrm>
            <a:off x="9601200" y="3200400"/>
            <a:ext cx="1148196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2DFCE216-E914-2B3E-B101-A6E40495BC4B}"/>
              </a:ext>
            </a:extLst>
          </p:cNvPr>
          <p:cNvSpPr txBox="1"/>
          <p:nvPr/>
        </p:nvSpPr>
        <p:spPr>
          <a:xfrm>
            <a:off x="1524000" y="2606100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IPv6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BAFCBB9-3320-45FE-3134-E81BF495D822}"/>
              </a:ext>
            </a:extLst>
          </p:cNvPr>
          <p:cNvSpPr txBox="1"/>
          <p:nvPr/>
        </p:nvSpPr>
        <p:spPr>
          <a:xfrm>
            <a:off x="9448800" y="2514600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IPv6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5E6E811-EE22-D258-6CD2-11710E4BF0E9}"/>
              </a:ext>
            </a:extLst>
          </p:cNvPr>
          <p:cNvSpPr txBox="1"/>
          <p:nvPr/>
        </p:nvSpPr>
        <p:spPr>
          <a:xfrm>
            <a:off x="5415003" y="2606099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IPv4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036A6076-E4B3-CAFF-6C06-C6A3ADFF2256}"/>
              </a:ext>
            </a:extLst>
          </p:cNvPr>
          <p:cNvGrpSpPr/>
          <p:nvPr/>
        </p:nvGrpSpPr>
        <p:grpSpPr>
          <a:xfrm>
            <a:off x="3009630" y="3561135"/>
            <a:ext cx="6314400" cy="86760"/>
            <a:chOff x="3009630" y="3561135"/>
            <a:chExt cx="6314400" cy="86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DB0C2452-5A0E-235F-D267-5E828EB2C147}"/>
                    </a:ext>
                  </a:extLst>
                </p14:cNvPr>
                <p14:cNvContentPartPr/>
                <p14:nvPr/>
              </p14:nvContentPartPr>
              <p14:xfrm>
                <a:off x="3009630" y="3561135"/>
                <a:ext cx="2253240" cy="3384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651E8AA6-B314-6849-3CF3-C09C8AA4B189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000630" y="3552135"/>
                  <a:ext cx="227088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FBF41F6D-003E-5DC7-B8AD-281FA5A35E5B}"/>
                    </a:ext>
                  </a:extLst>
                </p14:cNvPr>
                <p14:cNvContentPartPr/>
                <p14:nvPr/>
              </p14:nvContentPartPr>
              <p14:xfrm>
                <a:off x="6838590" y="3608295"/>
                <a:ext cx="2485440" cy="3960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2C5AACEB-C2D1-4A16-AF8F-690ACE26A775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829590" y="3599655"/>
                  <a:ext cx="2503080" cy="572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C0EF3FF9-9EB8-35FE-FE7D-FFF8E0FB1488}"/>
              </a:ext>
            </a:extLst>
          </p:cNvPr>
          <p:cNvSpPr txBox="1"/>
          <p:nvPr/>
        </p:nvSpPr>
        <p:spPr>
          <a:xfrm>
            <a:off x="3478135" y="5081594"/>
            <a:ext cx="23823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highlight>
                  <a:srgbClr val="00FF00"/>
                </a:highlight>
              </a:rPr>
              <a:t>Solution:</a:t>
            </a:r>
            <a:endParaRPr lang="en-US" sz="4400" b="1" dirty="0">
              <a:highlight>
                <a:srgbClr val="00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615203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0F016AB-0DBA-E8C3-9F47-CF5DA04F309C}"/>
              </a:ext>
            </a:extLst>
          </p:cNvPr>
          <p:cNvSpPr txBox="1"/>
          <p:nvPr/>
        </p:nvSpPr>
        <p:spPr>
          <a:xfrm>
            <a:off x="1905000" y="304800"/>
            <a:ext cx="86868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Issue</a:t>
            </a:r>
            <a:r>
              <a:rPr lang="en-US" sz="2800" dirty="0"/>
              <a:t>: some routers use IPv4, some use IPv6, some use both. How do we get all networking equipment to coexist with each other?</a:t>
            </a:r>
          </a:p>
        </p:txBody>
      </p:sp>
      <p:pic>
        <p:nvPicPr>
          <p:cNvPr id="4" name="Picture 2" descr="WiFi Router Dual-Band AC1000 | Linksys: US">
            <a:extLst>
              <a:ext uri="{FF2B5EF4-FFF2-40B4-BE49-F238E27FC236}">
                <a16:creationId xmlns:a16="http://schemas.microsoft.com/office/drawing/2014/main" id="{88704A10-C979-A6FC-662E-58A537EBDD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31" t="19472" r="15841" b="22442"/>
          <a:stretch/>
        </p:blipFill>
        <p:spPr bwMode="auto">
          <a:xfrm>
            <a:off x="5521902" y="3200400"/>
            <a:ext cx="1148196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WiFi Router Dual-Band AC1000 | Linksys: US">
            <a:extLst>
              <a:ext uri="{FF2B5EF4-FFF2-40B4-BE49-F238E27FC236}">
                <a16:creationId xmlns:a16="http://schemas.microsoft.com/office/drawing/2014/main" id="{F0FD4172-28C5-AEA6-2A67-B0D93C3C83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31" t="19472" r="15841" b="22442"/>
          <a:stretch/>
        </p:blipFill>
        <p:spPr bwMode="auto">
          <a:xfrm>
            <a:off x="1676400" y="3190875"/>
            <a:ext cx="1148196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WiFi Router Dual-Band AC1000 | Linksys: US">
            <a:extLst>
              <a:ext uri="{FF2B5EF4-FFF2-40B4-BE49-F238E27FC236}">
                <a16:creationId xmlns:a16="http://schemas.microsoft.com/office/drawing/2014/main" id="{BD0B70B8-3DAD-A83F-22EA-D640D54E5A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31" t="19472" r="15841" b="22442"/>
          <a:stretch/>
        </p:blipFill>
        <p:spPr bwMode="auto">
          <a:xfrm>
            <a:off x="9601200" y="3200400"/>
            <a:ext cx="1148196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23FC818-10A2-5AC5-5043-959EE8EAF53A}"/>
              </a:ext>
            </a:extLst>
          </p:cNvPr>
          <p:cNvSpPr txBox="1"/>
          <p:nvPr/>
        </p:nvSpPr>
        <p:spPr>
          <a:xfrm>
            <a:off x="1524000" y="2606100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IPv6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CDB200-FCC1-054E-884C-354A1A60918F}"/>
              </a:ext>
            </a:extLst>
          </p:cNvPr>
          <p:cNvSpPr txBox="1"/>
          <p:nvPr/>
        </p:nvSpPr>
        <p:spPr>
          <a:xfrm>
            <a:off x="9448800" y="2514600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IPv6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E72A94-0DCF-695A-6B63-ADDF3553CA6A}"/>
              </a:ext>
            </a:extLst>
          </p:cNvPr>
          <p:cNvSpPr txBox="1"/>
          <p:nvPr/>
        </p:nvSpPr>
        <p:spPr>
          <a:xfrm>
            <a:off x="5415003" y="2606099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IPv4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933A7E0-BCB0-5084-63F5-8E3115267554}"/>
              </a:ext>
            </a:extLst>
          </p:cNvPr>
          <p:cNvGrpSpPr/>
          <p:nvPr/>
        </p:nvGrpSpPr>
        <p:grpSpPr>
          <a:xfrm>
            <a:off x="3009630" y="3561135"/>
            <a:ext cx="6314400" cy="86760"/>
            <a:chOff x="3009630" y="3561135"/>
            <a:chExt cx="6314400" cy="86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9C9F9045-A5CC-5A39-554D-AA6744F255EE}"/>
                    </a:ext>
                  </a:extLst>
                </p14:cNvPr>
                <p14:cNvContentPartPr/>
                <p14:nvPr/>
              </p14:nvContentPartPr>
              <p14:xfrm>
                <a:off x="3009630" y="3561135"/>
                <a:ext cx="2253240" cy="3384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651E8AA6-B314-6849-3CF3-C09C8AA4B189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000630" y="3552135"/>
                  <a:ext cx="227088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303C839E-8D8B-B3A8-0AD3-EAB292857B25}"/>
                    </a:ext>
                  </a:extLst>
                </p14:cNvPr>
                <p14:cNvContentPartPr/>
                <p14:nvPr/>
              </p14:nvContentPartPr>
              <p14:xfrm>
                <a:off x="6838590" y="3608295"/>
                <a:ext cx="2485440" cy="3960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2C5AACEB-C2D1-4A16-AF8F-690ACE26A775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829590" y="3599295"/>
                  <a:ext cx="2503080" cy="572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3847BC00-AF44-C86F-DA71-15E0ECF12333}"/>
              </a:ext>
            </a:extLst>
          </p:cNvPr>
          <p:cNvSpPr txBox="1"/>
          <p:nvPr/>
        </p:nvSpPr>
        <p:spPr>
          <a:xfrm>
            <a:off x="3478135" y="5081594"/>
            <a:ext cx="523572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Solution: </a:t>
            </a:r>
            <a:r>
              <a:rPr lang="en-US" sz="4400" b="1" dirty="0"/>
              <a:t>Tunneling</a:t>
            </a:r>
          </a:p>
        </p:txBody>
      </p:sp>
    </p:spTree>
    <p:extLst>
      <p:ext uri="{BB962C8B-B14F-4D97-AF65-F5344CB8AC3E}">
        <p14:creationId xmlns:p14="http://schemas.microsoft.com/office/powerpoint/2010/main" val="226791237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A9DF075-582F-D00D-D38B-0E44F845E5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52400"/>
            <a:ext cx="7923749" cy="61492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15EF260-5D4F-C14C-88FB-35AE1BE888B2}"/>
              </a:ext>
            </a:extLst>
          </p:cNvPr>
          <p:cNvSpPr txBox="1"/>
          <p:nvPr/>
        </p:nvSpPr>
        <p:spPr>
          <a:xfrm>
            <a:off x="8991600" y="2209800"/>
            <a:ext cx="2819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tl:dr</a:t>
            </a:r>
            <a:endParaRPr lang="en-US" dirty="0"/>
          </a:p>
          <a:p>
            <a:endParaRPr lang="en-US" dirty="0"/>
          </a:p>
          <a:p>
            <a:r>
              <a:rPr lang="en-US" dirty="0"/>
              <a:t>We wrap our IPv6 datagram in an IPv4 header, and pass it to the IPv4 router!</a:t>
            </a:r>
          </a:p>
        </p:txBody>
      </p:sp>
    </p:spTree>
    <p:extLst>
      <p:ext uri="{BB962C8B-B14F-4D97-AF65-F5344CB8AC3E}">
        <p14:creationId xmlns:p14="http://schemas.microsoft.com/office/powerpoint/2010/main" val="39966383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at lying on a piece of paper&#10;&#10;Description automatically generated">
            <a:extLst>
              <a:ext uri="{FF2B5EF4-FFF2-40B4-BE49-F238E27FC236}">
                <a16:creationId xmlns:a16="http://schemas.microsoft.com/office/drawing/2014/main" id="{D321CA6E-C572-FF8C-2A79-E49EE70200C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381000"/>
            <a:ext cx="428625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66835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0">
            <a:extLst>
              <a:ext uri="{FF2B5EF4-FFF2-40B4-BE49-F238E27FC236}">
                <a16:creationId xmlns:a16="http://schemas.microsoft.com/office/drawing/2014/main" id="{3C6B1B2A-C46C-32B6-38B3-277F45562CD9}"/>
              </a:ext>
            </a:extLst>
          </p:cNvPr>
          <p:cNvSpPr txBox="1">
            <a:spLocks/>
          </p:cNvSpPr>
          <p:nvPr/>
        </p:nvSpPr>
        <p:spPr>
          <a:xfrm>
            <a:off x="100076" y="99771"/>
            <a:ext cx="7291324" cy="553998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Generalized Forwarding and Software Defined Network (SDN)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9520AC-DBAD-D63B-8C4B-1B2AAE423951}"/>
              </a:ext>
            </a:extLst>
          </p:cNvPr>
          <p:cNvSpPr txBox="1"/>
          <p:nvPr/>
        </p:nvSpPr>
        <p:spPr>
          <a:xfrm>
            <a:off x="838200" y="1143000"/>
            <a:ext cx="841768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 far, a router takes input from input port, and then outputs on some output port</a:t>
            </a:r>
          </a:p>
          <a:p>
            <a:endParaRPr lang="en-US" dirty="0"/>
          </a:p>
          <a:p>
            <a:r>
              <a:rPr lang="en-US" dirty="0">
                <a:highlight>
                  <a:srgbClr val="00FF00"/>
                </a:highlight>
              </a:rPr>
              <a:t>What else might a router need to do?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018107-76CE-97FD-B66A-4F1F4F8BF737}"/>
              </a:ext>
            </a:extLst>
          </p:cNvPr>
          <p:cNvSpPr txBox="1"/>
          <p:nvPr/>
        </p:nvSpPr>
        <p:spPr>
          <a:xfrm>
            <a:off x="1066800" y="2828835"/>
            <a:ext cx="650690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Forward, Drop stuff, Modify, Load balance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We need more flexibility and functionality with our forwarding!!</a:t>
            </a:r>
          </a:p>
        </p:txBody>
      </p:sp>
    </p:spTree>
    <p:extLst>
      <p:ext uri="{BB962C8B-B14F-4D97-AF65-F5344CB8AC3E}">
        <p14:creationId xmlns:p14="http://schemas.microsoft.com/office/powerpoint/2010/main" val="386563849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A434E66-F45F-26AA-96A7-8F3B2D70B6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504" y="840982"/>
            <a:ext cx="6637497" cy="5188743"/>
          </a:xfrm>
          <a:prstGeom prst="rect">
            <a:avLst/>
          </a:prstGeom>
        </p:spPr>
      </p:pic>
      <p:sp>
        <p:nvSpPr>
          <p:cNvPr id="6" name="Title 30">
            <a:extLst>
              <a:ext uri="{FF2B5EF4-FFF2-40B4-BE49-F238E27FC236}">
                <a16:creationId xmlns:a16="http://schemas.microsoft.com/office/drawing/2014/main" id="{E0F8B815-66C4-015F-2369-E02F9F523626}"/>
              </a:ext>
            </a:extLst>
          </p:cNvPr>
          <p:cNvSpPr txBox="1">
            <a:spLocks/>
          </p:cNvSpPr>
          <p:nvPr/>
        </p:nvSpPr>
        <p:spPr>
          <a:xfrm>
            <a:off x="76200" y="152400"/>
            <a:ext cx="7291324" cy="276999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Generalized Forwarding and Software Defined Network (SDN)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ED5C983-CD2C-D37A-6E84-4FA700FF576B}"/>
              </a:ext>
            </a:extLst>
          </p:cNvPr>
          <p:cNvSpPr txBox="1"/>
          <p:nvPr/>
        </p:nvSpPr>
        <p:spPr>
          <a:xfrm>
            <a:off x="8048625" y="1524000"/>
            <a:ext cx="3733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 remote controller fills the </a:t>
            </a:r>
            <a:r>
              <a:rPr lang="en-US" sz="2000" b="1" dirty="0"/>
              <a:t>flow tables </a:t>
            </a:r>
            <a:r>
              <a:rPr lang="en-US" sz="2000" dirty="0"/>
              <a:t>of each router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34813A-EF5D-54E3-C434-198C83BC9363}"/>
              </a:ext>
            </a:extLst>
          </p:cNvPr>
          <p:cNvSpPr txBox="1"/>
          <p:nvPr/>
        </p:nvSpPr>
        <p:spPr>
          <a:xfrm>
            <a:off x="8077200" y="656316"/>
            <a:ext cx="2852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Uses </a:t>
            </a:r>
            <a:r>
              <a:rPr lang="en-US" b="1" dirty="0"/>
              <a:t>OpenFlow</a:t>
            </a:r>
            <a:r>
              <a:rPr lang="en-US" dirty="0"/>
              <a:t> standard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E1B8F9-B523-81BF-5167-3BB7CC913891}"/>
              </a:ext>
            </a:extLst>
          </p:cNvPr>
          <p:cNvSpPr txBox="1"/>
          <p:nvPr/>
        </p:nvSpPr>
        <p:spPr>
          <a:xfrm>
            <a:off x="8077200" y="2590800"/>
            <a:ext cx="3429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Flow tables are entries of </a:t>
            </a:r>
            <a:r>
              <a:rPr lang="en-US" sz="2000" dirty="0" err="1"/>
              <a:t>match+action</a:t>
            </a:r>
            <a:r>
              <a:rPr lang="en-US" sz="2000" dirty="0"/>
              <a:t> “rules”</a:t>
            </a:r>
          </a:p>
        </p:txBody>
      </p:sp>
    </p:spTree>
    <p:extLst>
      <p:ext uri="{BB962C8B-B14F-4D97-AF65-F5344CB8AC3E}">
        <p14:creationId xmlns:p14="http://schemas.microsoft.com/office/powerpoint/2010/main" val="49156390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A434E66-F45F-26AA-96A7-8F3B2D70B6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504" y="840982"/>
            <a:ext cx="6637497" cy="5188743"/>
          </a:xfrm>
          <a:prstGeom prst="rect">
            <a:avLst/>
          </a:prstGeom>
        </p:spPr>
      </p:pic>
      <p:sp>
        <p:nvSpPr>
          <p:cNvPr id="6" name="Title 30">
            <a:extLst>
              <a:ext uri="{FF2B5EF4-FFF2-40B4-BE49-F238E27FC236}">
                <a16:creationId xmlns:a16="http://schemas.microsoft.com/office/drawing/2014/main" id="{E0F8B815-66C4-015F-2369-E02F9F523626}"/>
              </a:ext>
            </a:extLst>
          </p:cNvPr>
          <p:cNvSpPr txBox="1">
            <a:spLocks/>
          </p:cNvSpPr>
          <p:nvPr/>
        </p:nvSpPr>
        <p:spPr>
          <a:xfrm>
            <a:off x="76200" y="152400"/>
            <a:ext cx="7291324" cy="276999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Generalized Forwarding and Software Defined Network (SDN)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ED5C983-CD2C-D37A-6E84-4FA700FF576B}"/>
              </a:ext>
            </a:extLst>
          </p:cNvPr>
          <p:cNvSpPr txBox="1"/>
          <p:nvPr/>
        </p:nvSpPr>
        <p:spPr>
          <a:xfrm>
            <a:off x="7848600" y="1143000"/>
            <a:ext cx="3733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 remote controller fills the </a:t>
            </a:r>
            <a:r>
              <a:rPr lang="en-US" sz="2000" b="1" dirty="0"/>
              <a:t>flow tables </a:t>
            </a:r>
            <a:r>
              <a:rPr lang="en-US" sz="2000" dirty="0"/>
              <a:t>of each router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34813A-EF5D-54E3-C434-198C83BC9363}"/>
              </a:ext>
            </a:extLst>
          </p:cNvPr>
          <p:cNvSpPr txBox="1"/>
          <p:nvPr/>
        </p:nvSpPr>
        <p:spPr>
          <a:xfrm>
            <a:off x="7877175" y="275316"/>
            <a:ext cx="2852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Uses </a:t>
            </a:r>
            <a:r>
              <a:rPr lang="en-US" b="1" dirty="0"/>
              <a:t>OpenFlow</a:t>
            </a:r>
            <a:r>
              <a:rPr lang="en-US" dirty="0"/>
              <a:t> standard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E1B8F9-B523-81BF-5167-3BB7CC913891}"/>
              </a:ext>
            </a:extLst>
          </p:cNvPr>
          <p:cNvSpPr txBox="1"/>
          <p:nvPr/>
        </p:nvSpPr>
        <p:spPr>
          <a:xfrm>
            <a:off x="7877175" y="2209800"/>
            <a:ext cx="3429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Flow tables are entries of </a:t>
            </a:r>
            <a:r>
              <a:rPr lang="en-US" sz="2000" dirty="0" err="1"/>
              <a:t>match+action</a:t>
            </a:r>
            <a:r>
              <a:rPr lang="en-US" sz="2000" dirty="0"/>
              <a:t> “rules”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AA17E1-62AD-6DE2-157B-9BA0DC00027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1319"/>
          <a:stretch/>
        </p:blipFill>
        <p:spPr>
          <a:xfrm>
            <a:off x="6858000" y="2953354"/>
            <a:ext cx="5181600" cy="3397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28427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A434E66-F45F-26AA-96A7-8F3B2D70B6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504" y="840982"/>
            <a:ext cx="6637497" cy="5188743"/>
          </a:xfrm>
          <a:prstGeom prst="rect">
            <a:avLst/>
          </a:prstGeom>
        </p:spPr>
      </p:pic>
      <p:sp>
        <p:nvSpPr>
          <p:cNvPr id="6" name="Title 30">
            <a:extLst>
              <a:ext uri="{FF2B5EF4-FFF2-40B4-BE49-F238E27FC236}">
                <a16:creationId xmlns:a16="http://schemas.microsoft.com/office/drawing/2014/main" id="{E0F8B815-66C4-015F-2369-E02F9F523626}"/>
              </a:ext>
            </a:extLst>
          </p:cNvPr>
          <p:cNvSpPr txBox="1">
            <a:spLocks/>
          </p:cNvSpPr>
          <p:nvPr/>
        </p:nvSpPr>
        <p:spPr>
          <a:xfrm>
            <a:off x="76200" y="152400"/>
            <a:ext cx="7291324" cy="276999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Generalized Forwarding and Software Defined Network (SDN)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ED5C983-CD2C-D37A-6E84-4FA700FF576B}"/>
              </a:ext>
            </a:extLst>
          </p:cNvPr>
          <p:cNvSpPr txBox="1"/>
          <p:nvPr/>
        </p:nvSpPr>
        <p:spPr>
          <a:xfrm>
            <a:off x="7848600" y="1143000"/>
            <a:ext cx="3733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 remote controller fills the </a:t>
            </a:r>
            <a:r>
              <a:rPr lang="en-US" sz="2000" b="1" dirty="0"/>
              <a:t>flow tables </a:t>
            </a:r>
            <a:r>
              <a:rPr lang="en-US" sz="2000" dirty="0"/>
              <a:t>of each router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34813A-EF5D-54E3-C434-198C83BC9363}"/>
              </a:ext>
            </a:extLst>
          </p:cNvPr>
          <p:cNvSpPr txBox="1"/>
          <p:nvPr/>
        </p:nvSpPr>
        <p:spPr>
          <a:xfrm>
            <a:off x="7877175" y="275316"/>
            <a:ext cx="2852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Uses </a:t>
            </a:r>
            <a:r>
              <a:rPr lang="en-US" b="1" dirty="0"/>
              <a:t>OpenFlow</a:t>
            </a:r>
            <a:r>
              <a:rPr lang="en-US" dirty="0"/>
              <a:t> standard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E1B8F9-B523-81BF-5167-3BB7CC913891}"/>
              </a:ext>
            </a:extLst>
          </p:cNvPr>
          <p:cNvSpPr txBox="1"/>
          <p:nvPr/>
        </p:nvSpPr>
        <p:spPr>
          <a:xfrm>
            <a:off x="7877175" y="2209800"/>
            <a:ext cx="3429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Flow tables are entries of </a:t>
            </a:r>
            <a:r>
              <a:rPr lang="en-US" sz="2000" dirty="0" err="1"/>
              <a:t>match+action</a:t>
            </a:r>
            <a:r>
              <a:rPr lang="en-US" sz="2000" dirty="0"/>
              <a:t> “rules”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AA17E1-62AD-6DE2-157B-9BA0DC00027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1319"/>
          <a:stretch/>
        </p:blipFill>
        <p:spPr>
          <a:xfrm>
            <a:off x="6858000" y="2953354"/>
            <a:ext cx="5181600" cy="3397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1585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bject 2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6</a:t>
            </a:fld>
            <a:endParaRPr spc="-5" dirty="0"/>
          </a:p>
        </p:txBody>
      </p:sp>
      <p:sp>
        <p:nvSpPr>
          <p:cNvPr id="25" name="object 2">
            <a:extLst>
              <a:ext uri="{FF2B5EF4-FFF2-40B4-BE49-F238E27FC236}">
                <a16:creationId xmlns:a16="http://schemas.microsoft.com/office/drawing/2014/main" id="{59D3CC39-E040-3481-EF5E-C040A84C6384}"/>
              </a:ext>
            </a:extLst>
          </p:cNvPr>
          <p:cNvSpPr txBox="1"/>
          <p:nvPr/>
        </p:nvSpPr>
        <p:spPr>
          <a:xfrm>
            <a:off x="914400" y="228600"/>
            <a:ext cx="1141857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Arial"/>
                <a:cs typeface="Arial"/>
              </a:rPr>
              <a:t>IP</a:t>
            </a:r>
            <a:r>
              <a:rPr sz="1800" b="1" spc="-5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Address</a:t>
            </a:r>
            <a:r>
              <a:rPr sz="1800" dirty="0">
                <a:latin typeface="Arial"/>
                <a:cs typeface="Arial"/>
              </a:rPr>
              <a:t>:</a:t>
            </a:r>
            <a:r>
              <a:rPr sz="1800" spc="3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32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bit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(4</a:t>
            </a:r>
            <a:r>
              <a:rPr sz="1800" spc="-3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byte)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dotted</a:t>
            </a:r>
            <a:r>
              <a:rPr sz="1800" b="1" spc="-3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decimal</a:t>
            </a:r>
            <a:r>
              <a:rPr sz="1800" b="1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number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assigned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to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interfaces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on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hosts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and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routers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26" name="object 3">
            <a:extLst>
              <a:ext uri="{FF2B5EF4-FFF2-40B4-BE49-F238E27FC236}">
                <a16:creationId xmlns:a16="http://schemas.microsoft.com/office/drawing/2014/main" id="{68A106F9-5622-DB64-381A-6893D17785D3}"/>
              </a:ext>
            </a:extLst>
          </p:cNvPr>
          <p:cNvSpPr txBox="1"/>
          <p:nvPr/>
        </p:nvSpPr>
        <p:spPr>
          <a:xfrm>
            <a:off x="3657600" y="1123600"/>
            <a:ext cx="328993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b="1" spc="-10" dirty="0">
                <a:latin typeface="Arial"/>
                <a:cs typeface="Arial"/>
              </a:rPr>
              <a:t>193.32.216.9</a:t>
            </a:r>
            <a:endParaRPr sz="4400" dirty="0">
              <a:latin typeface="Arial"/>
              <a:cs typeface="Arial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0177058-5740-FA40-361F-D0DE43C554D0}"/>
              </a:ext>
            </a:extLst>
          </p:cNvPr>
          <p:cNvSpPr txBox="1"/>
          <p:nvPr/>
        </p:nvSpPr>
        <p:spPr>
          <a:xfrm>
            <a:off x="1905000" y="1970456"/>
            <a:ext cx="71000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An IP address has two parts: the </a:t>
            </a:r>
            <a:r>
              <a:rPr lang="en-US" sz="2000" b="1" dirty="0"/>
              <a:t>network bits</a:t>
            </a:r>
            <a:r>
              <a:rPr lang="en-US" sz="2000" dirty="0"/>
              <a:t> and </a:t>
            </a:r>
            <a:r>
              <a:rPr lang="en-US" sz="2000" b="1" dirty="0"/>
              <a:t>host bits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A0A4558-C843-998D-C5E1-940BE3333710}"/>
              </a:ext>
            </a:extLst>
          </p:cNvPr>
          <p:cNvSpPr txBox="1"/>
          <p:nvPr/>
        </p:nvSpPr>
        <p:spPr>
          <a:xfrm>
            <a:off x="457200" y="604643"/>
            <a:ext cx="109568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IP addresses are heavily used in the routing process and ensuring packets get sent to the correct location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7BBA190-7AB2-7CB5-53CF-EBCA3B3522D5}"/>
              </a:ext>
            </a:extLst>
          </p:cNvPr>
          <p:cNvSpPr txBox="1"/>
          <p:nvPr/>
        </p:nvSpPr>
        <p:spPr>
          <a:xfrm>
            <a:off x="5791200" y="2286000"/>
            <a:ext cx="1364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(area code)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9B3B633-9AB9-710B-1D4D-4087DCAC668F}"/>
              </a:ext>
            </a:extLst>
          </p:cNvPr>
          <p:cNvSpPr txBox="1"/>
          <p:nvPr/>
        </p:nvSpPr>
        <p:spPr>
          <a:xfrm>
            <a:off x="7543800" y="2286000"/>
            <a:ext cx="1826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(phone number)</a:t>
            </a:r>
          </a:p>
        </p:txBody>
      </p:sp>
      <p:pic>
        <p:nvPicPr>
          <p:cNvPr id="32" name="Graphic 31" descr="Computer with solid fill">
            <a:extLst>
              <a:ext uri="{FF2B5EF4-FFF2-40B4-BE49-F238E27FC236}">
                <a16:creationId xmlns:a16="http://schemas.microsoft.com/office/drawing/2014/main" id="{FED70812-49C1-504C-0F07-3E6BCEB6DD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4800" y="5370822"/>
            <a:ext cx="914400" cy="914400"/>
          </a:xfrm>
          <a:prstGeom prst="rect">
            <a:avLst/>
          </a:prstGeom>
        </p:spPr>
      </p:pic>
      <p:pic>
        <p:nvPicPr>
          <p:cNvPr id="33" name="Graphic 32" descr="Computer with solid fill">
            <a:extLst>
              <a:ext uri="{FF2B5EF4-FFF2-40B4-BE49-F238E27FC236}">
                <a16:creationId xmlns:a16="http://schemas.microsoft.com/office/drawing/2014/main" id="{9E0BD227-CB97-54DF-341C-1F171D7E1A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09800" y="5379935"/>
            <a:ext cx="914400" cy="914400"/>
          </a:xfrm>
          <a:prstGeom prst="rect">
            <a:avLst/>
          </a:prstGeom>
        </p:spPr>
      </p:pic>
      <p:pic>
        <p:nvPicPr>
          <p:cNvPr id="34" name="Graphic 33" descr="Computer with solid fill">
            <a:extLst>
              <a:ext uri="{FF2B5EF4-FFF2-40B4-BE49-F238E27FC236}">
                <a16:creationId xmlns:a16="http://schemas.microsoft.com/office/drawing/2014/main" id="{FCE62A8A-ADC1-99E9-1C08-7157FA7C66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76800" y="5370822"/>
            <a:ext cx="914400" cy="914400"/>
          </a:xfrm>
          <a:prstGeom prst="rect">
            <a:avLst/>
          </a:prstGeom>
        </p:spPr>
      </p:pic>
      <p:pic>
        <p:nvPicPr>
          <p:cNvPr id="35" name="Graphic 34" descr="Computer with solid fill">
            <a:extLst>
              <a:ext uri="{FF2B5EF4-FFF2-40B4-BE49-F238E27FC236}">
                <a16:creationId xmlns:a16="http://schemas.microsoft.com/office/drawing/2014/main" id="{DFF43C59-1225-6B2E-E70B-6DCDAD9455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8000" y="5304321"/>
            <a:ext cx="914400" cy="914400"/>
          </a:xfrm>
          <a:prstGeom prst="rect">
            <a:avLst/>
          </a:prstGeom>
        </p:spPr>
      </p:pic>
      <p:pic>
        <p:nvPicPr>
          <p:cNvPr id="37" name="Graphic 36" descr="Wireless router with solid fill">
            <a:extLst>
              <a:ext uri="{FF2B5EF4-FFF2-40B4-BE49-F238E27FC236}">
                <a16:creationId xmlns:a16="http://schemas.microsoft.com/office/drawing/2014/main" id="{93DB3530-9243-2AF4-6620-3D2DE23613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50052" y="3357522"/>
            <a:ext cx="914400" cy="914400"/>
          </a:xfrm>
          <a:prstGeom prst="rect">
            <a:avLst/>
          </a:prstGeom>
        </p:spPr>
      </p:pic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9C8FF5D-ACC5-E634-3C66-DE3225C7BCAD}"/>
              </a:ext>
            </a:extLst>
          </p:cNvPr>
          <p:cNvCxnSpPr/>
          <p:nvPr/>
        </p:nvCxnSpPr>
        <p:spPr>
          <a:xfrm>
            <a:off x="9906000" y="3505200"/>
            <a:ext cx="0" cy="271352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B49EE72E-48BA-F646-33EB-B9E054CF063C}"/>
              </a:ext>
            </a:extLst>
          </p:cNvPr>
          <p:cNvCxnSpPr/>
          <p:nvPr/>
        </p:nvCxnSpPr>
        <p:spPr>
          <a:xfrm flipV="1">
            <a:off x="706582" y="3962400"/>
            <a:ext cx="0" cy="106680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C3063823-575F-B464-E69C-A2922E1B0462}"/>
              </a:ext>
            </a:extLst>
          </p:cNvPr>
          <p:cNvCxnSpPr/>
          <p:nvPr/>
        </p:nvCxnSpPr>
        <p:spPr>
          <a:xfrm flipV="1">
            <a:off x="2628207" y="3962400"/>
            <a:ext cx="0" cy="106680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F7D00B58-4B52-F11C-E00C-E9AD29924F00}"/>
              </a:ext>
            </a:extLst>
          </p:cNvPr>
          <p:cNvCxnSpPr>
            <a:cxnSpLocks/>
          </p:cNvCxnSpPr>
          <p:nvPr/>
        </p:nvCxnSpPr>
        <p:spPr>
          <a:xfrm flipV="1">
            <a:off x="5288713" y="3962400"/>
            <a:ext cx="0" cy="1111187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AA2D582-8932-25D2-E9FD-4436DFB74F59}"/>
              </a:ext>
            </a:extLst>
          </p:cNvPr>
          <p:cNvCxnSpPr>
            <a:cxnSpLocks/>
          </p:cNvCxnSpPr>
          <p:nvPr/>
        </p:nvCxnSpPr>
        <p:spPr>
          <a:xfrm flipH="1">
            <a:off x="706582" y="3962400"/>
            <a:ext cx="6684818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CECA058-141C-D68B-764B-EC081EFB8E21}"/>
              </a:ext>
            </a:extLst>
          </p:cNvPr>
          <p:cNvSpPr txBox="1"/>
          <p:nvPr/>
        </p:nvSpPr>
        <p:spPr>
          <a:xfrm>
            <a:off x="0" y="5102162"/>
            <a:ext cx="1531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193.32.216.9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C13B92-09B4-32CA-46E9-51842472227D}"/>
              </a:ext>
            </a:extLst>
          </p:cNvPr>
          <p:cNvSpPr txBox="1"/>
          <p:nvPr/>
        </p:nvSpPr>
        <p:spPr>
          <a:xfrm>
            <a:off x="1835988" y="5119655"/>
            <a:ext cx="1659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193.32.216.23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2338E9-60A3-9268-A223-DA69F94DA062}"/>
              </a:ext>
            </a:extLst>
          </p:cNvPr>
          <p:cNvSpPr txBox="1"/>
          <p:nvPr/>
        </p:nvSpPr>
        <p:spPr>
          <a:xfrm>
            <a:off x="4436571" y="5119655"/>
            <a:ext cx="1787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193.32.216.254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66DC7E-369D-FBF4-6655-C636655BC6A8}"/>
              </a:ext>
            </a:extLst>
          </p:cNvPr>
          <p:cNvSpPr txBox="1"/>
          <p:nvPr/>
        </p:nvSpPr>
        <p:spPr>
          <a:xfrm>
            <a:off x="6845762" y="4162949"/>
            <a:ext cx="2005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(Gateway Router)</a:t>
            </a:r>
          </a:p>
        </p:txBody>
      </p:sp>
    </p:spTree>
    <p:extLst>
      <p:ext uri="{BB962C8B-B14F-4D97-AF65-F5344CB8AC3E}">
        <p14:creationId xmlns:p14="http://schemas.microsoft.com/office/powerpoint/2010/main" val="179131955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0">
            <a:extLst>
              <a:ext uri="{FF2B5EF4-FFF2-40B4-BE49-F238E27FC236}">
                <a16:creationId xmlns:a16="http://schemas.microsoft.com/office/drawing/2014/main" id="{E0F8B815-66C4-015F-2369-E02F9F523626}"/>
              </a:ext>
            </a:extLst>
          </p:cNvPr>
          <p:cNvSpPr txBox="1">
            <a:spLocks/>
          </p:cNvSpPr>
          <p:nvPr/>
        </p:nvSpPr>
        <p:spPr>
          <a:xfrm>
            <a:off x="76200" y="152400"/>
            <a:ext cx="7291324" cy="276999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Generalized Forwarding and Software Defined Network (SDN)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2F0D37-9FF7-68D0-B835-E7BA117289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75" y="1219200"/>
            <a:ext cx="6529324" cy="4135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70238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0">
            <a:extLst>
              <a:ext uri="{FF2B5EF4-FFF2-40B4-BE49-F238E27FC236}">
                <a16:creationId xmlns:a16="http://schemas.microsoft.com/office/drawing/2014/main" id="{E0F8B815-66C4-015F-2369-E02F9F523626}"/>
              </a:ext>
            </a:extLst>
          </p:cNvPr>
          <p:cNvSpPr txBox="1">
            <a:spLocks/>
          </p:cNvSpPr>
          <p:nvPr/>
        </p:nvSpPr>
        <p:spPr>
          <a:xfrm>
            <a:off x="76200" y="152400"/>
            <a:ext cx="7291324" cy="276999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Generalized Forwarding and Software Defined Network (SDN)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2F0D37-9FF7-68D0-B835-E7BA117289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75" y="1219200"/>
            <a:ext cx="6529324" cy="413592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10211BF-F516-4C96-E2A0-AF6694B931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1800" y="796139"/>
            <a:ext cx="5257800" cy="1285582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1930F1E5-6F28-5D41-1A64-DA9B2956A09A}"/>
                  </a:ext>
                </a:extLst>
              </p14:cNvPr>
              <p14:cNvContentPartPr/>
              <p14:nvPr/>
            </p14:nvContentPartPr>
            <p14:xfrm>
              <a:off x="1693110" y="2646615"/>
              <a:ext cx="365760" cy="38448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1930F1E5-6F28-5D41-1A64-DA9B2956A09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75470" y="2628975"/>
                <a:ext cx="401400" cy="42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D7FB91CF-EAD9-DBEE-2EC4-CE3AC888A94B}"/>
                  </a:ext>
                </a:extLst>
              </p14:cNvPr>
              <p14:cNvContentPartPr/>
              <p14:nvPr/>
            </p14:nvContentPartPr>
            <p14:xfrm>
              <a:off x="6924630" y="1733295"/>
              <a:ext cx="951840" cy="1080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D7FB91CF-EAD9-DBEE-2EC4-CE3AC888A94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906630" y="1715295"/>
                <a:ext cx="98748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C98E06EC-E6BF-AD43-ED76-D1D8352AA69E}"/>
                  </a:ext>
                </a:extLst>
              </p14:cNvPr>
              <p14:cNvContentPartPr/>
              <p14:nvPr/>
            </p14:nvContentPartPr>
            <p14:xfrm>
              <a:off x="7991310" y="1732215"/>
              <a:ext cx="808560" cy="2088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C98E06EC-E6BF-AD43-ED76-D1D8352AA69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973310" y="1714575"/>
                <a:ext cx="844200" cy="5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568347BB-E2CB-10EC-C57A-7DA01D9264A2}"/>
                  </a:ext>
                </a:extLst>
              </p14:cNvPr>
              <p14:cNvContentPartPr/>
              <p14:nvPr/>
            </p14:nvContentPartPr>
            <p14:xfrm>
              <a:off x="36750" y="2275815"/>
              <a:ext cx="774000" cy="61992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568347BB-E2CB-10EC-C57A-7DA01D9264A2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8750" y="2257815"/>
                <a:ext cx="809640" cy="65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B876F8DA-1F4A-9661-2099-76B75411E2AA}"/>
                  </a:ext>
                </a:extLst>
              </p14:cNvPr>
              <p14:cNvContentPartPr/>
              <p14:nvPr/>
            </p14:nvContentPartPr>
            <p14:xfrm>
              <a:off x="9267870" y="1733295"/>
              <a:ext cx="989280" cy="3024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B876F8DA-1F4A-9661-2099-76B75411E2AA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249870" y="1715295"/>
                <a:ext cx="1024920" cy="6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EA31E395-4FE4-A10B-6B21-C87FA9D3728E}"/>
                  </a:ext>
                </a:extLst>
              </p14:cNvPr>
              <p14:cNvContentPartPr/>
              <p14:nvPr/>
            </p14:nvContentPartPr>
            <p14:xfrm>
              <a:off x="5866590" y="2339895"/>
              <a:ext cx="754920" cy="69012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EA31E395-4FE4-A10B-6B21-C87FA9D3728E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848950" y="2321895"/>
                <a:ext cx="790560" cy="72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851F02E4-7393-68F5-A506-D62F64737F91}"/>
                  </a:ext>
                </a:extLst>
              </p14:cNvPr>
              <p14:cNvContentPartPr/>
              <p14:nvPr/>
            </p14:nvContentPartPr>
            <p14:xfrm>
              <a:off x="5123550" y="4503495"/>
              <a:ext cx="868320" cy="66060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851F02E4-7393-68F5-A506-D62F64737F91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105910" y="4485855"/>
                <a:ext cx="903960" cy="696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6917531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0">
            <a:extLst>
              <a:ext uri="{FF2B5EF4-FFF2-40B4-BE49-F238E27FC236}">
                <a16:creationId xmlns:a16="http://schemas.microsoft.com/office/drawing/2014/main" id="{E0F8B815-66C4-015F-2369-E02F9F523626}"/>
              </a:ext>
            </a:extLst>
          </p:cNvPr>
          <p:cNvSpPr txBox="1">
            <a:spLocks/>
          </p:cNvSpPr>
          <p:nvPr/>
        </p:nvSpPr>
        <p:spPr>
          <a:xfrm>
            <a:off x="76200" y="152400"/>
            <a:ext cx="7291324" cy="276999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Generalized Forwarding and Software Defined Network (SDN)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2F0D37-9FF7-68D0-B835-E7BA117289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75" y="1219200"/>
            <a:ext cx="6529324" cy="413592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10211BF-F516-4C96-E2A0-AF6694B931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1800" y="796139"/>
            <a:ext cx="5257800" cy="1285582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1930F1E5-6F28-5D41-1A64-DA9B2956A09A}"/>
                  </a:ext>
                </a:extLst>
              </p14:cNvPr>
              <p14:cNvContentPartPr/>
              <p14:nvPr/>
            </p14:nvContentPartPr>
            <p14:xfrm>
              <a:off x="1693110" y="2646615"/>
              <a:ext cx="365760" cy="38448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1930F1E5-6F28-5D41-1A64-DA9B2956A09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75110" y="2628615"/>
                <a:ext cx="401400" cy="42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D7FB91CF-EAD9-DBEE-2EC4-CE3AC888A94B}"/>
                  </a:ext>
                </a:extLst>
              </p14:cNvPr>
              <p14:cNvContentPartPr/>
              <p14:nvPr/>
            </p14:nvContentPartPr>
            <p14:xfrm>
              <a:off x="6924630" y="1733295"/>
              <a:ext cx="951840" cy="1080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D7FB91CF-EAD9-DBEE-2EC4-CE3AC888A94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906630" y="1715295"/>
                <a:ext cx="98748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C98E06EC-E6BF-AD43-ED76-D1D8352AA69E}"/>
                  </a:ext>
                </a:extLst>
              </p14:cNvPr>
              <p14:cNvContentPartPr/>
              <p14:nvPr/>
            </p14:nvContentPartPr>
            <p14:xfrm>
              <a:off x="7991310" y="1732215"/>
              <a:ext cx="808560" cy="2088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C98E06EC-E6BF-AD43-ED76-D1D8352AA69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973310" y="1714215"/>
                <a:ext cx="844200" cy="5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568347BB-E2CB-10EC-C57A-7DA01D9264A2}"/>
                  </a:ext>
                </a:extLst>
              </p14:cNvPr>
              <p14:cNvContentPartPr/>
              <p14:nvPr/>
            </p14:nvContentPartPr>
            <p14:xfrm>
              <a:off x="36750" y="2275815"/>
              <a:ext cx="774000" cy="61992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568347BB-E2CB-10EC-C57A-7DA01D9264A2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8750" y="2257815"/>
                <a:ext cx="809640" cy="65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B876F8DA-1F4A-9661-2099-76B75411E2AA}"/>
                  </a:ext>
                </a:extLst>
              </p14:cNvPr>
              <p14:cNvContentPartPr/>
              <p14:nvPr/>
            </p14:nvContentPartPr>
            <p14:xfrm>
              <a:off x="9267870" y="1733295"/>
              <a:ext cx="989280" cy="3024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B876F8DA-1F4A-9661-2099-76B75411E2AA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249877" y="1715295"/>
                <a:ext cx="1024907" cy="6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EA31E395-4FE4-A10B-6B21-C87FA9D3728E}"/>
                  </a:ext>
                </a:extLst>
              </p14:cNvPr>
              <p14:cNvContentPartPr/>
              <p14:nvPr/>
            </p14:nvContentPartPr>
            <p14:xfrm>
              <a:off x="5866590" y="2339895"/>
              <a:ext cx="754920" cy="69012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EA31E395-4FE4-A10B-6B21-C87FA9D3728E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848590" y="2321895"/>
                <a:ext cx="790560" cy="72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851F02E4-7393-68F5-A506-D62F64737F91}"/>
                  </a:ext>
                </a:extLst>
              </p14:cNvPr>
              <p14:cNvContentPartPr/>
              <p14:nvPr/>
            </p14:nvContentPartPr>
            <p14:xfrm>
              <a:off x="5123550" y="4503495"/>
              <a:ext cx="868320" cy="66060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851F02E4-7393-68F5-A506-D62F64737F91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105543" y="4485495"/>
                <a:ext cx="903975" cy="69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DEE674F8-DCA8-5C78-28D6-92F11A64F055}"/>
                  </a:ext>
                </a:extLst>
              </p14:cNvPr>
              <p14:cNvContentPartPr/>
              <p14:nvPr/>
            </p14:nvContentPartPr>
            <p14:xfrm>
              <a:off x="10448670" y="1790535"/>
              <a:ext cx="771120" cy="1980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DEE674F8-DCA8-5C78-28D6-92F11A64F055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0430670" y="1772535"/>
                <a:ext cx="806760" cy="5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AEBBE57C-05C9-7C04-859B-C519DFE6095D}"/>
                  </a:ext>
                </a:extLst>
              </p14:cNvPr>
              <p14:cNvContentPartPr/>
              <p14:nvPr/>
            </p14:nvContentPartPr>
            <p14:xfrm>
              <a:off x="2493750" y="2923455"/>
              <a:ext cx="432000" cy="37224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AEBBE57C-05C9-7C04-859B-C519DFE6095D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475750" y="2905815"/>
                <a:ext cx="467640" cy="407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4429665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0">
            <a:extLst>
              <a:ext uri="{FF2B5EF4-FFF2-40B4-BE49-F238E27FC236}">
                <a16:creationId xmlns:a16="http://schemas.microsoft.com/office/drawing/2014/main" id="{E0F8B815-66C4-015F-2369-E02F9F523626}"/>
              </a:ext>
            </a:extLst>
          </p:cNvPr>
          <p:cNvSpPr txBox="1">
            <a:spLocks/>
          </p:cNvSpPr>
          <p:nvPr/>
        </p:nvSpPr>
        <p:spPr>
          <a:xfrm>
            <a:off x="76200" y="152400"/>
            <a:ext cx="7291324" cy="276999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Generalized Forwarding and Software Defined Network (SDN)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2F0D37-9FF7-68D0-B835-E7BA117289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75" y="1219200"/>
            <a:ext cx="6529324" cy="413592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F15CE8C-15BE-ED33-D91A-520BED69AF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1800" y="796139"/>
            <a:ext cx="5257800" cy="128558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C612348-A6FF-163C-0291-686D2BE9915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6172"/>
          <a:stretch/>
        </p:blipFill>
        <p:spPr>
          <a:xfrm>
            <a:off x="6686315" y="2554785"/>
            <a:ext cx="5400910" cy="1285582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B977FD6F-B212-6C6E-B192-30E5ECF82179}"/>
                  </a:ext>
                </a:extLst>
              </p14:cNvPr>
              <p14:cNvContentPartPr/>
              <p14:nvPr/>
            </p14:nvContentPartPr>
            <p14:xfrm>
              <a:off x="6829230" y="3513495"/>
              <a:ext cx="1291320" cy="3060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B977FD6F-B212-6C6E-B192-30E5ECF8217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811230" y="3495855"/>
                <a:ext cx="1326960" cy="6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F50EAA28-340D-DAFD-9428-26799F10F8E2}"/>
                  </a:ext>
                </a:extLst>
              </p14:cNvPr>
              <p14:cNvContentPartPr/>
              <p14:nvPr/>
            </p14:nvContentPartPr>
            <p14:xfrm>
              <a:off x="47550" y="4263375"/>
              <a:ext cx="729360" cy="1368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F50EAA28-340D-DAFD-9428-26799F10F8E2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9550" y="4245375"/>
                <a:ext cx="765000" cy="4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7CD20E2C-7D06-7469-1AF3-1BFF048419CE}"/>
                  </a:ext>
                </a:extLst>
              </p14:cNvPr>
              <p14:cNvContentPartPr/>
              <p14:nvPr/>
            </p14:nvContentPartPr>
            <p14:xfrm>
              <a:off x="75990" y="2898975"/>
              <a:ext cx="732600" cy="648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7CD20E2C-7D06-7469-1AF3-1BFF048419CE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7990" y="2881335"/>
                <a:ext cx="768240" cy="4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451AD3E3-D24D-1E9B-BAE2-461DE9349FD1}"/>
                  </a:ext>
                </a:extLst>
              </p14:cNvPr>
              <p14:cNvContentPartPr/>
              <p14:nvPr/>
            </p14:nvContentPartPr>
            <p14:xfrm>
              <a:off x="5181510" y="5124135"/>
              <a:ext cx="733320" cy="36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451AD3E3-D24D-1E9B-BAE2-461DE9349FD1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163510" y="5106135"/>
                <a:ext cx="76896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F2B3D4B5-129B-E232-744C-D2152AD2BBFB}"/>
                  </a:ext>
                </a:extLst>
              </p14:cNvPr>
              <p14:cNvContentPartPr/>
              <p14:nvPr/>
            </p14:nvContentPartPr>
            <p14:xfrm>
              <a:off x="5943630" y="2943255"/>
              <a:ext cx="618120" cy="2952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F2B3D4B5-129B-E232-744C-D2152AD2BBFB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925630" y="2925255"/>
                <a:ext cx="653760" cy="6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84B993E9-79EC-E00F-8A59-41E6FE2120A2}"/>
                  </a:ext>
                </a:extLst>
              </p14:cNvPr>
              <p14:cNvContentPartPr/>
              <p14:nvPr/>
            </p14:nvContentPartPr>
            <p14:xfrm>
              <a:off x="8429430" y="3533655"/>
              <a:ext cx="1320120" cy="2988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84B993E9-79EC-E00F-8A59-41E6FE2120A2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8411430" y="3515655"/>
                <a:ext cx="1355760" cy="6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6EE3135A-E924-0271-9C47-01F6AE455717}"/>
                  </a:ext>
                </a:extLst>
              </p14:cNvPr>
              <p14:cNvContentPartPr/>
              <p14:nvPr/>
            </p14:nvContentPartPr>
            <p14:xfrm>
              <a:off x="2216910" y="3359775"/>
              <a:ext cx="385200" cy="41292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6EE3135A-E924-0271-9C47-01F6AE455717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199270" y="3341775"/>
                <a:ext cx="420840" cy="44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27A6FE6F-272C-DDF2-1783-58407C223025}"/>
                  </a:ext>
                </a:extLst>
              </p14:cNvPr>
              <p14:cNvContentPartPr/>
              <p14:nvPr/>
            </p14:nvContentPartPr>
            <p14:xfrm>
              <a:off x="10439310" y="3580455"/>
              <a:ext cx="990000" cy="2232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27A6FE6F-272C-DDF2-1783-58407C223025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0421310" y="3562815"/>
                <a:ext cx="1025640" cy="57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7148668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0">
            <a:extLst>
              <a:ext uri="{FF2B5EF4-FFF2-40B4-BE49-F238E27FC236}">
                <a16:creationId xmlns:a16="http://schemas.microsoft.com/office/drawing/2014/main" id="{E0F8B815-66C4-015F-2369-E02F9F523626}"/>
              </a:ext>
            </a:extLst>
          </p:cNvPr>
          <p:cNvSpPr txBox="1">
            <a:spLocks/>
          </p:cNvSpPr>
          <p:nvPr/>
        </p:nvSpPr>
        <p:spPr>
          <a:xfrm>
            <a:off x="76200" y="152400"/>
            <a:ext cx="7291324" cy="276999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Generalized Forwarding and Software Defined Network (SDN)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2F0D37-9FF7-68D0-B835-E7BA117289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75" y="1219200"/>
            <a:ext cx="6529324" cy="413592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F15CE8C-15BE-ED33-D91A-520BED69AF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1800" y="796139"/>
            <a:ext cx="5257800" cy="128558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C612348-A6FF-163C-0291-686D2BE9915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6172"/>
          <a:stretch/>
        </p:blipFill>
        <p:spPr>
          <a:xfrm>
            <a:off x="6686315" y="2554785"/>
            <a:ext cx="5400910" cy="128558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4DFE054-1442-3AAA-BCC1-01E70630CA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4200" y="4151773"/>
            <a:ext cx="4410075" cy="14478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893CC744-8205-AC46-6AF9-CF8F73D451ED}"/>
                  </a:ext>
                </a:extLst>
              </p14:cNvPr>
              <p14:cNvContentPartPr/>
              <p14:nvPr/>
            </p14:nvContentPartPr>
            <p14:xfrm>
              <a:off x="1352550" y="3321255"/>
              <a:ext cx="437040" cy="30780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893CC744-8205-AC46-6AF9-CF8F73D451E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334550" y="3303615"/>
                <a:ext cx="472680" cy="34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C08ACAD1-FFB3-A96C-E2FD-72378EEFEFA7}"/>
                  </a:ext>
                </a:extLst>
              </p14:cNvPr>
              <p14:cNvContentPartPr/>
              <p14:nvPr/>
            </p14:nvContentPartPr>
            <p14:xfrm>
              <a:off x="1485750" y="3570735"/>
              <a:ext cx="317160" cy="16344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C08ACAD1-FFB3-A96C-E2FD-72378EEFEFA7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467750" y="3552735"/>
                <a:ext cx="352800" cy="19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15334B1F-07CA-55D2-BB87-B3806FCD7143}"/>
                  </a:ext>
                </a:extLst>
              </p14:cNvPr>
              <p14:cNvContentPartPr/>
              <p14:nvPr/>
            </p14:nvContentPartPr>
            <p14:xfrm>
              <a:off x="2371710" y="3419175"/>
              <a:ext cx="487080" cy="31644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15334B1F-07CA-55D2-BB87-B3806FCD7143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353710" y="3401175"/>
                <a:ext cx="522720" cy="35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6B215EF7-CC45-56C6-7FEA-435E28F267F5}"/>
                  </a:ext>
                </a:extLst>
              </p14:cNvPr>
              <p14:cNvContentPartPr/>
              <p14:nvPr/>
            </p14:nvContentPartPr>
            <p14:xfrm>
              <a:off x="2485830" y="3151335"/>
              <a:ext cx="501480" cy="15660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6B215EF7-CC45-56C6-7FEA-435E28F267F5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467830" y="3133695"/>
                <a:ext cx="537120" cy="192240"/>
              </a:xfrm>
              <a:prstGeom prst="rect">
                <a:avLst/>
              </a:prstGeom>
            </p:spPr>
          </p:pic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48B6BEB6-7FD7-B660-DD8C-5FF9978D8B92}"/>
              </a:ext>
            </a:extLst>
          </p:cNvPr>
          <p:cNvSpPr txBox="1"/>
          <p:nvPr/>
        </p:nvSpPr>
        <p:spPr>
          <a:xfrm>
            <a:off x="8001000" y="5726313"/>
            <a:ext cx="1903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Load Balancing</a:t>
            </a:r>
          </a:p>
        </p:txBody>
      </p:sp>
    </p:spTree>
    <p:extLst>
      <p:ext uri="{BB962C8B-B14F-4D97-AF65-F5344CB8AC3E}">
        <p14:creationId xmlns:p14="http://schemas.microsoft.com/office/powerpoint/2010/main" val="218845368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0">
            <a:extLst>
              <a:ext uri="{FF2B5EF4-FFF2-40B4-BE49-F238E27FC236}">
                <a16:creationId xmlns:a16="http://schemas.microsoft.com/office/drawing/2014/main" id="{E0F8B815-66C4-015F-2369-E02F9F523626}"/>
              </a:ext>
            </a:extLst>
          </p:cNvPr>
          <p:cNvSpPr txBox="1">
            <a:spLocks/>
          </p:cNvSpPr>
          <p:nvPr/>
        </p:nvSpPr>
        <p:spPr>
          <a:xfrm>
            <a:off x="76200" y="152400"/>
            <a:ext cx="7291324" cy="276999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Generalized Forwarding and Software Defined Network (SDN)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85BD63B-920E-F5B1-CDCD-A0F47D3F72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726551"/>
            <a:ext cx="9879777" cy="540489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2E94F43-96B3-83E6-0E54-8927BA19A7E8}"/>
              </a:ext>
            </a:extLst>
          </p:cNvPr>
          <p:cNvSpPr/>
          <p:nvPr/>
        </p:nvSpPr>
        <p:spPr>
          <a:xfrm>
            <a:off x="457200" y="5562600"/>
            <a:ext cx="2743200" cy="609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F9356C-F1E4-AC57-E0EC-1FF281DECFDD}"/>
              </a:ext>
            </a:extLst>
          </p:cNvPr>
          <p:cNvSpPr txBox="1"/>
          <p:nvPr/>
        </p:nvSpPr>
        <p:spPr>
          <a:xfrm>
            <a:off x="9829800" y="3810000"/>
            <a:ext cx="44114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22</a:t>
            </a:r>
          </a:p>
        </p:txBody>
      </p:sp>
    </p:spTree>
    <p:extLst>
      <p:ext uri="{BB962C8B-B14F-4D97-AF65-F5344CB8AC3E}">
        <p14:creationId xmlns:p14="http://schemas.microsoft.com/office/powerpoint/2010/main" val="8102946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bject 2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7</a:t>
            </a:fld>
            <a:endParaRPr spc="-5" dirty="0"/>
          </a:p>
        </p:txBody>
      </p:sp>
      <p:sp>
        <p:nvSpPr>
          <p:cNvPr id="25" name="object 2">
            <a:extLst>
              <a:ext uri="{FF2B5EF4-FFF2-40B4-BE49-F238E27FC236}">
                <a16:creationId xmlns:a16="http://schemas.microsoft.com/office/drawing/2014/main" id="{59D3CC39-E040-3481-EF5E-C040A84C6384}"/>
              </a:ext>
            </a:extLst>
          </p:cNvPr>
          <p:cNvSpPr txBox="1"/>
          <p:nvPr/>
        </p:nvSpPr>
        <p:spPr>
          <a:xfrm>
            <a:off x="914400" y="228600"/>
            <a:ext cx="1141857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Arial"/>
                <a:cs typeface="Arial"/>
              </a:rPr>
              <a:t>IP</a:t>
            </a:r>
            <a:r>
              <a:rPr sz="1800" b="1" spc="-5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Address</a:t>
            </a:r>
            <a:r>
              <a:rPr sz="1800" dirty="0">
                <a:latin typeface="Arial"/>
                <a:cs typeface="Arial"/>
              </a:rPr>
              <a:t>:</a:t>
            </a:r>
            <a:r>
              <a:rPr sz="1800" spc="3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32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bit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(4</a:t>
            </a:r>
            <a:r>
              <a:rPr sz="1800" spc="-3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byte)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dotted</a:t>
            </a:r>
            <a:r>
              <a:rPr sz="1800" b="1" spc="-3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decimal</a:t>
            </a:r>
            <a:r>
              <a:rPr sz="1800" b="1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number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assigned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to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interfaces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on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hosts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and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routers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26" name="object 3">
            <a:extLst>
              <a:ext uri="{FF2B5EF4-FFF2-40B4-BE49-F238E27FC236}">
                <a16:creationId xmlns:a16="http://schemas.microsoft.com/office/drawing/2014/main" id="{68A106F9-5622-DB64-381A-6893D17785D3}"/>
              </a:ext>
            </a:extLst>
          </p:cNvPr>
          <p:cNvSpPr txBox="1"/>
          <p:nvPr/>
        </p:nvSpPr>
        <p:spPr>
          <a:xfrm>
            <a:off x="3657600" y="1123600"/>
            <a:ext cx="328993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b="1" spc="-10" dirty="0">
                <a:latin typeface="Arial"/>
                <a:cs typeface="Arial"/>
              </a:rPr>
              <a:t>193.32.216.9</a:t>
            </a:r>
            <a:endParaRPr sz="4400" dirty="0">
              <a:latin typeface="Arial"/>
              <a:cs typeface="Arial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0177058-5740-FA40-361F-D0DE43C554D0}"/>
              </a:ext>
            </a:extLst>
          </p:cNvPr>
          <p:cNvSpPr txBox="1"/>
          <p:nvPr/>
        </p:nvSpPr>
        <p:spPr>
          <a:xfrm>
            <a:off x="1905000" y="1970456"/>
            <a:ext cx="71000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An IP address has two parts: the </a:t>
            </a:r>
            <a:r>
              <a:rPr lang="en-US" sz="2000" b="1" dirty="0"/>
              <a:t>network bits</a:t>
            </a:r>
            <a:r>
              <a:rPr lang="en-US" sz="2000" dirty="0"/>
              <a:t> and </a:t>
            </a:r>
            <a:r>
              <a:rPr lang="en-US" sz="2000" b="1" dirty="0"/>
              <a:t>host bits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A0A4558-C843-998D-C5E1-940BE3333710}"/>
              </a:ext>
            </a:extLst>
          </p:cNvPr>
          <p:cNvSpPr txBox="1"/>
          <p:nvPr/>
        </p:nvSpPr>
        <p:spPr>
          <a:xfrm>
            <a:off x="457200" y="604643"/>
            <a:ext cx="109568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IP addresses are heavily used in the routing process and ensuring packets get sent to the correct location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7BBA190-7AB2-7CB5-53CF-EBCA3B3522D5}"/>
              </a:ext>
            </a:extLst>
          </p:cNvPr>
          <p:cNvSpPr txBox="1"/>
          <p:nvPr/>
        </p:nvSpPr>
        <p:spPr>
          <a:xfrm>
            <a:off x="5791200" y="2286000"/>
            <a:ext cx="1364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(area code)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9B3B633-9AB9-710B-1D4D-4087DCAC668F}"/>
              </a:ext>
            </a:extLst>
          </p:cNvPr>
          <p:cNvSpPr txBox="1"/>
          <p:nvPr/>
        </p:nvSpPr>
        <p:spPr>
          <a:xfrm>
            <a:off x="7543800" y="2286000"/>
            <a:ext cx="1826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(phone number)</a:t>
            </a:r>
          </a:p>
        </p:txBody>
      </p:sp>
      <p:pic>
        <p:nvPicPr>
          <p:cNvPr id="32" name="Graphic 31" descr="Computer with solid fill">
            <a:extLst>
              <a:ext uri="{FF2B5EF4-FFF2-40B4-BE49-F238E27FC236}">
                <a16:creationId xmlns:a16="http://schemas.microsoft.com/office/drawing/2014/main" id="{FED70812-49C1-504C-0F07-3E6BCEB6DD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4800" y="5370822"/>
            <a:ext cx="914400" cy="914400"/>
          </a:xfrm>
          <a:prstGeom prst="rect">
            <a:avLst/>
          </a:prstGeom>
        </p:spPr>
      </p:pic>
      <p:pic>
        <p:nvPicPr>
          <p:cNvPr id="33" name="Graphic 32" descr="Computer with solid fill">
            <a:extLst>
              <a:ext uri="{FF2B5EF4-FFF2-40B4-BE49-F238E27FC236}">
                <a16:creationId xmlns:a16="http://schemas.microsoft.com/office/drawing/2014/main" id="{9E0BD227-CB97-54DF-341C-1F171D7E1A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09800" y="5379935"/>
            <a:ext cx="914400" cy="914400"/>
          </a:xfrm>
          <a:prstGeom prst="rect">
            <a:avLst/>
          </a:prstGeom>
        </p:spPr>
      </p:pic>
      <p:pic>
        <p:nvPicPr>
          <p:cNvPr id="34" name="Graphic 33" descr="Computer with solid fill">
            <a:extLst>
              <a:ext uri="{FF2B5EF4-FFF2-40B4-BE49-F238E27FC236}">
                <a16:creationId xmlns:a16="http://schemas.microsoft.com/office/drawing/2014/main" id="{FCE62A8A-ADC1-99E9-1C08-7157FA7C66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76800" y="5370822"/>
            <a:ext cx="914400" cy="914400"/>
          </a:xfrm>
          <a:prstGeom prst="rect">
            <a:avLst/>
          </a:prstGeom>
        </p:spPr>
      </p:pic>
      <p:pic>
        <p:nvPicPr>
          <p:cNvPr id="35" name="Graphic 34" descr="Computer with solid fill">
            <a:extLst>
              <a:ext uri="{FF2B5EF4-FFF2-40B4-BE49-F238E27FC236}">
                <a16:creationId xmlns:a16="http://schemas.microsoft.com/office/drawing/2014/main" id="{DFF43C59-1225-6B2E-E70B-6DCDAD9455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8000" y="5304321"/>
            <a:ext cx="914400" cy="914400"/>
          </a:xfrm>
          <a:prstGeom prst="rect">
            <a:avLst/>
          </a:prstGeom>
        </p:spPr>
      </p:pic>
      <p:pic>
        <p:nvPicPr>
          <p:cNvPr id="37" name="Graphic 36" descr="Wireless router with solid fill">
            <a:extLst>
              <a:ext uri="{FF2B5EF4-FFF2-40B4-BE49-F238E27FC236}">
                <a16:creationId xmlns:a16="http://schemas.microsoft.com/office/drawing/2014/main" id="{93DB3530-9243-2AF4-6620-3D2DE23613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50052" y="3357522"/>
            <a:ext cx="914400" cy="914400"/>
          </a:xfrm>
          <a:prstGeom prst="rect">
            <a:avLst/>
          </a:prstGeom>
        </p:spPr>
      </p:pic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9C8FF5D-ACC5-E634-3C66-DE3225C7BCAD}"/>
              </a:ext>
            </a:extLst>
          </p:cNvPr>
          <p:cNvCxnSpPr/>
          <p:nvPr/>
        </p:nvCxnSpPr>
        <p:spPr>
          <a:xfrm>
            <a:off x="9906000" y="3505200"/>
            <a:ext cx="0" cy="271352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B49EE72E-48BA-F646-33EB-B9E054CF063C}"/>
              </a:ext>
            </a:extLst>
          </p:cNvPr>
          <p:cNvCxnSpPr/>
          <p:nvPr/>
        </p:nvCxnSpPr>
        <p:spPr>
          <a:xfrm flipV="1">
            <a:off x="706582" y="3962400"/>
            <a:ext cx="0" cy="106680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C3063823-575F-B464-E69C-A2922E1B0462}"/>
              </a:ext>
            </a:extLst>
          </p:cNvPr>
          <p:cNvCxnSpPr/>
          <p:nvPr/>
        </p:nvCxnSpPr>
        <p:spPr>
          <a:xfrm flipV="1">
            <a:off x="2628207" y="3962400"/>
            <a:ext cx="0" cy="106680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F7D00B58-4B52-F11C-E00C-E9AD29924F00}"/>
              </a:ext>
            </a:extLst>
          </p:cNvPr>
          <p:cNvCxnSpPr>
            <a:cxnSpLocks/>
          </p:cNvCxnSpPr>
          <p:nvPr/>
        </p:nvCxnSpPr>
        <p:spPr>
          <a:xfrm flipV="1">
            <a:off x="5288713" y="3962400"/>
            <a:ext cx="0" cy="1111187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AA2D582-8932-25D2-E9FD-4436DFB74F59}"/>
              </a:ext>
            </a:extLst>
          </p:cNvPr>
          <p:cNvCxnSpPr>
            <a:cxnSpLocks/>
          </p:cNvCxnSpPr>
          <p:nvPr/>
        </p:nvCxnSpPr>
        <p:spPr>
          <a:xfrm flipH="1">
            <a:off x="706582" y="3962400"/>
            <a:ext cx="6684818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CECA058-141C-D68B-764B-EC081EFB8E21}"/>
              </a:ext>
            </a:extLst>
          </p:cNvPr>
          <p:cNvSpPr txBox="1"/>
          <p:nvPr/>
        </p:nvSpPr>
        <p:spPr>
          <a:xfrm>
            <a:off x="0" y="5102162"/>
            <a:ext cx="1531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193.32.216.9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C13B92-09B4-32CA-46E9-51842472227D}"/>
              </a:ext>
            </a:extLst>
          </p:cNvPr>
          <p:cNvSpPr txBox="1"/>
          <p:nvPr/>
        </p:nvSpPr>
        <p:spPr>
          <a:xfrm>
            <a:off x="1835988" y="5119655"/>
            <a:ext cx="1659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193.32.216.23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2338E9-60A3-9268-A223-DA69F94DA062}"/>
              </a:ext>
            </a:extLst>
          </p:cNvPr>
          <p:cNvSpPr txBox="1"/>
          <p:nvPr/>
        </p:nvSpPr>
        <p:spPr>
          <a:xfrm>
            <a:off x="4436571" y="5119655"/>
            <a:ext cx="1787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193.32.216.254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66DC7E-369D-FBF4-6655-C636655BC6A8}"/>
              </a:ext>
            </a:extLst>
          </p:cNvPr>
          <p:cNvSpPr txBox="1"/>
          <p:nvPr/>
        </p:nvSpPr>
        <p:spPr>
          <a:xfrm>
            <a:off x="6845762" y="4162949"/>
            <a:ext cx="2005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(Gateway Router)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BBEB1D2F-43CB-43DA-5CB5-DD9F018DE63A}"/>
                  </a:ext>
                </a:extLst>
              </p14:cNvPr>
              <p14:cNvContentPartPr/>
              <p14:nvPr/>
            </p14:nvContentPartPr>
            <p14:xfrm>
              <a:off x="92910" y="3265455"/>
              <a:ext cx="6899400" cy="317556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BBEB1D2F-43CB-43DA-5CB5-DD9F018DE63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7270" y="3229455"/>
                <a:ext cx="6971040" cy="3247200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E1361541-A47E-61AE-8462-48C37090642A}"/>
              </a:ext>
            </a:extLst>
          </p:cNvPr>
          <p:cNvSpPr txBox="1"/>
          <p:nvPr/>
        </p:nvSpPr>
        <p:spPr>
          <a:xfrm rot="252676">
            <a:off x="1274013" y="2633992"/>
            <a:ext cx="14029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Subnet</a:t>
            </a:r>
          </a:p>
        </p:txBody>
      </p:sp>
    </p:spTree>
    <p:extLst>
      <p:ext uri="{BB962C8B-B14F-4D97-AF65-F5344CB8AC3E}">
        <p14:creationId xmlns:p14="http://schemas.microsoft.com/office/powerpoint/2010/main" val="1261593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bject 2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8</a:t>
            </a:fld>
            <a:endParaRPr spc="-5" dirty="0"/>
          </a:p>
        </p:txBody>
      </p:sp>
      <p:sp>
        <p:nvSpPr>
          <p:cNvPr id="25" name="object 2">
            <a:extLst>
              <a:ext uri="{FF2B5EF4-FFF2-40B4-BE49-F238E27FC236}">
                <a16:creationId xmlns:a16="http://schemas.microsoft.com/office/drawing/2014/main" id="{59D3CC39-E040-3481-EF5E-C040A84C6384}"/>
              </a:ext>
            </a:extLst>
          </p:cNvPr>
          <p:cNvSpPr txBox="1"/>
          <p:nvPr/>
        </p:nvSpPr>
        <p:spPr>
          <a:xfrm>
            <a:off x="914400" y="228600"/>
            <a:ext cx="1141857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Arial"/>
                <a:cs typeface="Arial"/>
              </a:rPr>
              <a:t>IP</a:t>
            </a:r>
            <a:r>
              <a:rPr sz="1800" b="1" spc="-5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Address</a:t>
            </a:r>
            <a:r>
              <a:rPr sz="1800" dirty="0">
                <a:latin typeface="Arial"/>
                <a:cs typeface="Arial"/>
              </a:rPr>
              <a:t>:</a:t>
            </a:r>
            <a:r>
              <a:rPr sz="1800" spc="3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32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bit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(4</a:t>
            </a:r>
            <a:r>
              <a:rPr sz="1800" spc="-3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byte)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dotted</a:t>
            </a:r>
            <a:r>
              <a:rPr sz="1800" b="1" spc="-3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decimal</a:t>
            </a:r>
            <a:r>
              <a:rPr sz="1800" b="1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number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assigned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to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interfaces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on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hosts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and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routers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0177058-5740-FA40-361F-D0DE43C554D0}"/>
              </a:ext>
            </a:extLst>
          </p:cNvPr>
          <p:cNvSpPr txBox="1"/>
          <p:nvPr/>
        </p:nvSpPr>
        <p:spPr>
          <a:xfrm>
            <a:off x="771525" y="563665"/>
            <a:ext cx="71000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An IP address has two parts: the </a:t>
            </a:r>
            <a:r>
              <a:rPr lang="en-US" sz="2000" b="1" dirty="0"/>
              <a:t>network bits</a:t>
            </a:r>
            <a:r>
              <a:rPr lang="en-US" sz="2000" dirty="0"/>
              <a:t> and </a:t>
            </a:r>
            <a:r>
              <a:rPr lang="en-US" sz="2000" b="1" dirty="0"/>
              <a:t>host bits</a:t>
            </a:r>
          </a:p>
        </p:txBody>
      </p:sp>
      <p:pic>
        <p:nvPicPr>
          <p:cNvPr id="32" name="Graphic 31" descr="Computer with solid fill">
            <a:extLst>
              <a:ext uri="{FF2B5EF4-FFF2-40B4-BE49-F238E27FC236}">
                <a16:creationId xmlns:a16="http://schemas.microsoft.com/office/drawing/2014/main" id="{FED70812-49C1-504C-0F07-3E6BCEB6DD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4800" y="5370822"/>
            <a:ext cx="914400" cy="914400"/>
          </a:xfrm>
          <a:prstGeom prst="rect">
            <a:avLst/>
          </a:prstGeom>
        </p:spPr>
      </p:pic>
      <p:pic>
        <p:nvPicPr>
          <p:cNvPr id="33" name="Graphic 32" descr="Computer with solid fill">
            <a:extLst>
              <a:ext uri="{FF2B5EF4-FFF2-40B4-BE49-F238E27FC236}">
                <a16:creationId xmlns:a16="http://schemas.microsoft.com/office/drawing/2014/main" id="{9E0BD227-CB97-54DF-341C-1F171D7E1A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09800" y="5379935"/>
            <a:ext cx="914400" cy="914400"/>
          </a:xfrm>
          <a:prstGeom prst="rect">
            <a:avLst/>
          </a:prstGeom>
        </p:spPr>
      </p:pic>
      <p:pic>
        <p:nvPicPr>
          <p:cNvPr id="34" name="Graphic 33" descr="Computer with solid fill">
            <a:extLst>
              <a:ext uri="{FF2B5EF4-FFF2-40B4-BE49-F238E27FC236}">
                <a16:creationId xmlns:a16="http://schemas.microsoft.com/office/drawing/2014/main" id="{FCE62A8A-ADC1-99E9-1C08-7157FA7C66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76800" y="5370822"/>
            <a:ext cx="914400" cy="914400"/>
          </a:xfrm>
          <a:prstGeom prst="rect">
            <a:avLst/>
          </a:prstGeom>
        </p:spPr>
      </p:pic>
      <p:pic>
        <p:nvPicPr>
          <p:cNvPr id="35" name="Graphic 34" descr="Computer with solid fill">
            <a:extLst>
              <a:ext uri="{FF2B5EF4-FFF2-40B4-BE49-F238E27FC236}">
                <a16:creationId xmlns:a16="http://schemas.microsoft.com/office/drawing/2014/main" id="{DFF43C59-1225-6B2E-E70B-6DCDAD9455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8000" y="5304321"/>
            <a:ext cx="914400" cy="914400"/>
          </a:xfrm>
          <a:prstGeom prst="rect">
            <a:avLst/>
          </a:prstGeom>
        </p:spPr>
      </p:pic>
      <p:pic>
        <p:nvPicPr>
          <p:cNvPr id="37" name="Graphic 36" descr="Wireless router with solid fill">
            <a:extLst>
              <a:ext uri="{FF2B5EF4-FFF2-40B4-BE49-F238E27FC236}">
                <a16:creationId xmlns:a16="http://schemas.microsoft.com/office/drawing/2014/main" id="{93DB3530-9243-2AF4-6620-3D2DE23613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50052" y="3357522"/>
            <a:ext cx="914400" cy="914400"/>
          </a:xfrm>
          <a:prstGeom prst="rect">
            <a:avLst/>
          </a:prstGeom>
        </p:spPr>
      </p:pic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9C8FF5D-ACC5-E634-3C66-DE3225C7BCAD}"/>
              </a:ext>
            </a:extLst>
          </p:cNvPr>
          <p:cNvCxnSpPr/>
          <p:nvPr/>
        </p:nvCxnSpPr>
        <p:spPr>
          <a:xfrm>
            <a:off x="9906000" y="3505200"/>
            <a:ext cx="0" cy="271352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B49EE72E-48BA-F646-33EB-B9E054CF063C}"/>
              </a:ext>
            </a:extLst>
          </p:cNvPr>
          <p:cNvCxnSpPr/>
          <p:nvPr/>
        </p:nvCxnSpPr>
        <p:spPr>
          <a:xfrm flipV="1">
            <a:off x="706582" y="3962400"/>
            <a:ext cx="0" cy="106680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C3063823-575F-B464-E69C-A2922E1B0462}"/>
              </a:ext>
            </a:extLst>
          </p:cNvPr>
          <p:cNvCxnSpPr/>
          <p:nvPr/>
        </p:nvCxnSpPr>
        <p:spPr>
          <a:xfrm flipV="1">
            <a:off x="2628207" y="3962400"/>
            <a:ext cx="0" cy="106680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F7D00B58-4B52-F11C-E00C-E9AD29924F00}"/>
              </a:ext>
            </a:extLst>
          </p:cNvPr>
          <p:cNvCxnSpPr>
            <a:cxnSpLocks/>
          </p:cNvCxnSpPr>
          <p:nvPr/>
        </p:nvCxnSpPr>
        <p:spPr>
          <a:xfrm flipV="1">
            <a:off x="5288713" y="3962400"/>
            <a:ext cx="0" cy="1111187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AA2D582-8932-25D2-E9FD-4436DFB74F59}"/>
              </a:ext>
            </a:extLst>
          </p:cNvPr>
          <p:cNvCxnSpPr>
            <a:cxnSpLocks/>
          </p:cNvCxnSpPr>
          <p:nvPr/>
        </p:nvCxnSpPr>
        <p:spPr>
          <a:xfrm flipH="1">
            <a:off x="706582" y="3962400"/>
            <a:ext cx="6684818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CECA058-141C-D68B-764B-EC081EFB8E21}"/>
              </a:ext>
            </a:extLst>
          </p:cNvPr>
          <p:cNvSpPr txBox="1"/>
          <p:nvPr/>
        </p:nvSpPr>
        <p:spPr>
          <a:xfrm>
            <a:off x="0" y="5102162"/>
            <a:ext cx="1531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193.32.216</a:t>
            </a:r>
            <a:r>
              <a:rPr lang="en-US" dirty="0"/>
              <a:t>.9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C13B92-09B4-32CA-46E9-51842472227D}"/>
              </a:ext>
            </a:extLst>
          </p:cNvPr>
          <p:cNvSpPr txBox="1"/>
          <p:nvPr/>
        </p:nvSpPr>
        <p:spPr>
          <a:xfrm>
            <a:off x="1835988" y="5119655"/>
            <a:ext cx="1659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193.32.216</a:t>
            </a:r>
            <a:r>
              <a:rPr lang="en-US" dirty="0"/>
              <a:t>.23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2338E9-60A3-9268-A223-DA69F94DA062}"/>
              </a:ext>
            </a:extLst>
          </p:cNvPr>
          <p:cNvSpPr txBox="1"/>
          <p:nvPr/>
        </p:nvSpPr>
        <p:spPr>
          <a:xfrm>
            <a:off x="4436571" y="5119655"/>
            <a:ext cx="1787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193.32.216</a:t>
            </a:r>
            <a:r>
              <a:rPr lang="en-US" dirty="0"/>
              <a:t>.254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66DC7E-369D-FBF4-6655-C636655BC6A8}"/>
              </a:ext>
            </a:extLst>
          </p:cNvPr>
          <p:cNvSpPr txBox="1"/>
          <p:nvPr/>
        </p:nvSpPr>
        <p:spPr>
          <a:xfrm>
            <a:off x="6845762" y="4162949"/>
            <a:ext cx="2005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(Gateway Router)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2CB390-9A69-2C35-FDC0-F7C18EEA4079}"/>
              </a:ext>
            </a:extLst>
          </p:cNvPr>
          <p:cNvSpPr txBox="1"/>
          <p:nvPr/>
        </p:nvSpPr>
        <p:spPr>
          <a:xfrm>
            <a:off x="533400" y="2033095"/>
            <a:ext cx="8494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Devices on the same subnet will have the same </a:t>
            </a:r>
            <a:r>
              <a:rPr lang="en-US" b="1" dirty="0"/>
              <a:t>network bits</a:t>
            </a:r>
            <a:r>
              <a:rPr lang="en-US" dirty="0"/>
              <a:t> for their IP address</a:t>
            </a:r>
          </a:p>
        </p:txBody>
      </p:sp>
    </p:spTree>
    <p:extLst>
      <p:ext uri="{BB962C8B-B14F-4D97-AF65-F5344CB8AC3E}">
        <p14:creationId xmlns:p14="http://schemas.microsoft.com/office/powerpoint/2010/main" val="15964907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bject 2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9</a:t>
            </a:fld>
            <a:endParaRPr spc="-5" dirty="0"/>
          </a:p>
        </p:txBody>
      </p:sp>
      <p:pic>
        <p:nvPicPr>
          <p:cNvPr id="32" name="Graphic 31" descr="Computer with solid fill">
            <a:extLst>
              <a:ext uri="{FF2B5EF4-FFF2-40B4-BE49-F238E27FC236}">
                <a16:creationId xmlns:a16="http://schemas.microsoft.com/office/drawing/2014/main" id="{FED70812-49C1-504C-0F07-3E6BCEB6DD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4800" y="5370822"/>
            <a:ext cx="914400" cy="914400"/>
          </a:xfrm>
          <a:prstGeom prst="rect">
            <a:avLst/>
          </a:prstGeom>
        </p:spPr>
      </p:pic>
      <p:pic>
        <p:nvPicPr>
          <p:cNvPr id="33" name="Graphic 32" descr="Computer with solid fill">
            <a:extLst>
              <a:ext uri="{FF2B5EF4-FFF2-40B4-BE49-F238E27FC236}">
                <a16:creationId xmlns:a16="http://schemas.microsoft.com/office/drawing/2014/main" id="{9E0BD227-CB97-54DF-341C-1F171D7E1A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09800" y="5379935"/>
            <a:ext cx="914400" cy="914400"/>
          </a:xfrm>
          <a:prstGeom prst="rect">
            <a:avLst/>
          </a:prstGeom>
        </p:spPr>
      </p:pic>
      <p:pic>
        <p:nvPicPr>
          <p:cNvPr id="34" name="Graphic 33" descr="Computer with solid fill">
            <a:extLst>
              <a:ext uri="{FF2B5EF4-FFF2-40B4-BE49-F238E27FC236}">
                <a16:creationId xmlns:a16="http://schemas.microsoft.com/office/drawing/2014/main" id="{FCE62A8A-ADC1-99E9-1C08-7157FA7C66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76800" y="5370822"/>
            <a:ext cx="914400" cy="914400"/>
          </a:xfrm>
          <a:prstGeom prst="rect">
            <a:avLst/>
          </a:prstGeom>
        </p:spPr>
      </p:pic>
      <p:pic>
        <p:nvPicPr>
          <p:cNvPr id="35" name="Graphic 34" descr="Computer with solid fill">
            <a:extLst>
              <a:ext uri="{FF2B5EF4-FFF2-40B4-BE49-F238E27FC236}">
                <a16:creationId xmlns:a16="http://schemas.microsoft.com/office/drawing/2014/main" id="{DFF43C59-1225-6B2E-E70B-6DCDAD9455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8000" y="5304321"/>
            <a:ext cx="914400" cy="914400"/>
          </a:xfrm>
          <a:prstGeom prst="rect">
            <a:avLst/>
          </a:prstGeom>
        </p:spPr>
      </p:pic>
      <p:pic>
        <p:nvPicPr>
          <p:cNvPr id="37" name="Graphic 36" descr="Wireless router with solid fill">
            <a:extLst>
              <a:ext uri="{FF2B5EF4-FFF2-40B4-BE49-F238E27FC236}">
                <a16:creationId xmlns:a16="http://schemas.microsoft.com/office/drawing/2014/main" id="{93DB3530-9243-2AF4-6620-3D2DE23613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50052" y="3357522"/>
            <a:ext cx="914400" cy="914400"/>
          </a:xfrm>
          <a:prstGeom prst="rect">
            <a:avLst/>
          </a:prstGeom>
        </p:spPr>
      </p:pic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9C8FF5D-ACC5-E634-3C66-DE3225C7BCAD}"/>
              </a:ext>
            </a:extLst>
          </p:cNvPr>
          <p:cNvCxnSpPr/>
          <p:nvPr/>
        </p:nvCxnSpPr>
        <p:spPr>
          <a:xfrm>
            <a:off x="9906000" y="3505200"/>
            <a:ext cx="0" cy="271352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B49EE72E-48BA-F646-33EB-B9E054CF063C}"/>
              </a:ext>
            </a:extLst>
          </p:cNvPr>
          <p:cNvCxnSpPr/>
          <p:nvPr/>
        </p:nvCxnSpPr>
        <p:spPr>
          <a:xfrm flipV="1">
            <a:off x="706582" y="3962400"/>
            <a:ext cx="0" cy="106680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C3063823-575F-B464-E69C-A2922E1B0462}"/>
              </a:ext>
            </a:extLst>
          </p:cNvPr>
          <p:cNvCxnSpPr/>
          <p:nvPr/>
        </p:nvCxnSpPr>
        <p:spPr>
          <a:xfrm flipV="1">
            <a:off x="2628207" y="3962400"/>
            <a:ext cx="0" cy="106680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F7D00B58-4B52-F11C-E00C-E9AD29924F00}"/>
              </a:ext>
            </a:extLst>
          </p:cNvPr>
          <p:cNvCxnSpPr>
            <a:cxnSpLocks/>
          </p:cNvCxnSpPr>
          <p:nvPr/>
        </p:nvCxnSpPr>
        <p:spPr>
          <a:xfrm flipV="1">
            <a:off x="5288713" y="3962400"/>
            <a:ext cx="0" cy="1111187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AA2D582-8932-25D2-E9FD-4436DFB74F59}"/>
              </a:ext>
            </a:extLst>
          </p:cNvPr>
          <p:cNvCxnSpPr>
            <a:cxnSpLocks/>
          </p:cNvCxnSpPr>
          <p:nvPr/>
        </p:nvCxnSpPr>
        <p:spPr>
          <a:xfrm flipH="1">
            <a:off x="706582" y="3962400"/>
            <a:ext cx="6684818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CECA058-141C-D68B-764B-EC081EFB8E21}"/>
              </a:ext>
            </a:extLst>
          </p:cNvPr>
          <p:cNvSpPr txBox="1"/>
          <p:nvPr/>
        </p:nvSpPr>
        <p:spPr>
          <a:xfrm>
            <a:off x="0" y="5102162"/>
            <a:ext cx="1531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193.32.216</a:t>
            </a:r>
            <a:r>
              <a:rPr lang="en-US" dirty="0"/>
              <a:t>.9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C13B92-09B4-32CA-46E9-51842472227D}"/>
              </a:ext>
            </a:extLst>
          </p:cNvPr>
          <p:cNvSpPr txBox="1"/>
          <p:nvPr/>
        </p:nvSpPr>
        <p:spPr>
          <a:xfrm>
            <a:off x="1835988" y="5119655"/>
            <a:ext cx="1659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193.32.216</a:t>
            </a:r>
            <a:r>
              <a:rPr lang="en-US" dirty="0"/>
              <a:t>.23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2338E9-60A3-9268-A223-DA69F94DA062}"/>
              </a:ext>
            </a:extLst>
          </p:cNvPr>
          <p:cNvSpPr txBox="1"/>
          <p:nvPr/>
        </p:nvSpPr>
        <p:spPr>
          <a:xfrm>
            <a:off x="4436571" y="5119655"/>
            <a:ext cx="1787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193.32.216</a:t>
            </a:r>
            <a:r>
              <a:rPr lang="en-US" dirty="0"/>
              <a:t>.254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66DC7E-369D-FBF4-6655-C636655BC6A8}"/>
              </a:ext>
            </a:extLst>
          </p:cNvPr>
          <p:cNvSpPr txBox="1"/>
          <p:nvPr/>
        </p:nvSpPr>
        <p:spPr>
          <a:xfrm>
            <a:off x="6845762" y="4162949"/>
            <a:ext cx="2005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(Gateway Router)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2CB390-9A69-2C35-FDC0-F7C18EEA4079}"/>
              </a:ext>
            </a:extLst>
          </p:cNvPr>
          <p:cNvSpPr txBox="1"/>
          <p:nvPr/>
        </p:nvSpPr>
        <p:spPr>
          <a:xfrm>
            <a:off x="304800" y="203446"/>
            <a:ext cx="8494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Devices on the same subnet will have the same </a:t>
            </a:r>
            <a:r>
              <a:rPr lang="en-US" b="1" dirty="0"/>
              <a:t>network bits</a:t>
            </a:r>
            <a:r>
              <a:rPr lang="en-US" dirty="0"/>
              <a:t> for their IP address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BDCF37-51A7-6CFC-2026-F8B679A3568F}"/>
              </a:ext>
            </a:extLst>
          </p:cNvPr>
          <p:cNvSpPr txBox="1"/>
          <p:nvPr/>
        </p:nvSpPr>
        <p:spPr>
          <a:xfrm>
            <a:off x="323850" y="552179"/>
            <a:ext cx="5455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Each device has the </a:t>
            </a:r>
            <a:r>
              <a:rPr lang="en-US" b="1" dirty="0"/>
              <a:t>subnet mask </a:t>
            </a:r>
            <a:r>
              <a:rPr lang="en-US" dirty="0"/>
              <a:t>for their network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A06560-8962-A7FD-3159-2D70A0C7BE79}"/>
              </a:ext>
            </a:extLst>
          </p:cNvPr>
          <p:cNvSpPr txBox="1"/>
          <p:nvPr/>
        </p:nvSpPr>
        <p:spPr>
          <a:xfrm>
            <a:off x="10356012" y="5073587"/>
            <a:ext cx="1402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11.55.44</a:t>
            </a:r>
            <a:r>
              <a:rPr lang="en-US" dirty="0"/>
              <a:t>.25</a:t>
            </a:r>
          </a:p>
        </p:txBody>
      </p:sp>
    </p:spTree>
    <p:extLst>
      <p:ext uri="{BB962C8B-B14F-4D97-AF65-F5344CB8AC3E}">
        <p14:creationId xmlns:p14="http://schemas.microsoft.com/office/powerpoint/2010/main" val="17121019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784</TotalTime>
  <Words>2647</Words>
  <Application>Microsoft Office PowerPoint</Application>
  <PresentationFormat>Widescreen</PresentationFormat>
  <Paragraphs>620</Paragraphs>
  <Slides>65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71" baseType="lpstr">
      <vt:lpstr>Arial</vt:lpstr>
      <vt:lpstr>Calibri</vt:lpstr>
      <vt:lpstr>Helvetica Neue</vt:lpstr>
      <vt:lpstr>Times New Roman</vt:lpstr>
      <vt:lpstr>Wingdings</vt:lpstr>
      <vt:lpstr>Office Theme</vt:lpstr>
      <vt:lpstr>CSCI 466: Networks More on IP Addressing, NAT, Subnets + Routing</vt:lpstr>
      <vt:lpstr>Announcements</vt:lpstr>
      <vt:lpstr>PowerPoint Presentation</vt:lpstr>
      <vt:lpstr>Application Layer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CSCI 466</dc:title>
  <dc:creator>Reese Pearsall</dc:creator>
  <cp:lastModifiedBy>Reese Pearsall</cp:lastModifiedBy>
  <cp:revision>8</cp:revision>
  <dcterms:created xsi:type="dcterms:W3CDTF">2022-10-19T16:25:51Z</dcterms:created>
  <dcterms:modified xsi:type="dcterms:W3CDTF">2024-10-07T16:21:54Z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2022-10-12T00:00:00Z</vt:filetime>
  </property>
  <property fmtid="{D5CDD505-2E9C-101B-9397-08002B2CF9AE}" pid="3" name="Creator">
    <vt:lpwstr>Microsoft® PowerPoint® for Microsoft 365</vt:lpwstr>
  </property>
  <property fmtid="{D5CDD505-2E9C-101B-9397-08002B2CF9AE}" pid="4" name="LastSaved">
    <vt:filetime>2022-10-19T00:00:00Z</vt:filetime>
  </property>
  <property fmtid="{D5CDD505-2E9C-101B-9397-08002B2CF9AE}" pid="5" name="Producer">
    <vt:lpwstr>Microsoft® PowerPoint® for Microsoft 365</vt:lpwstr>
  </property>
</Properties>
</file>